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1"/>
  </p:sldMasterIdLst>
  <p:notesMasterIdLst>
    <p:notesMasterId r:id="rId38"/>
  </p:notesMasterIdLst>
  <p:sldIdLst>
    <p:sldId id="256" r:id="rId2"/>
    <p:sldId id="270" r:id="rId3"/>
    <p:sldId id="273" r:id="rId4"/>
    <p:sldId id="272" r:id="rId5"/>
    <p:sldId id="271" r:id="rId6"/>
    <p:sldId id="257" r:id="rId7"/>
    <p:sldId id="275" r:id="rId8"/>
    <p:sldId id="274" r:id="rId9"/>
    <p:sldId id="258" r:id="rId10"/>
    <p:sldId id="280" r:id="rId11"/>
    <p:sldId id="279" r:id="rId12"/>
    <p:sldId id="278" r:id="rId13"/>
    <p:sldId id="277" r:id="rId14"/>
    <p:sldId id="276" r:id="rId15"/>
    <p:sldId id="259" r:id="rId16"/>
    <p:sldId id="281" r:id="rId17"/>
    <p:sldId id="260" r:id="rId18"/>
    <p:sldId id="282" r:id="rId19"/>
    <p:sldId id="261" r:id="rId20"/>
    <p:sldId id="283" r:id="rId21"/>
    <p:sldId id="262" r:id="rId22"/>
    <p:sldId id="285" r:id="rId23"/>
    <p:sldId id="284" r:id="rId24"/>
    <p:sldId id="263" r:id="rId25"/>
    <p:sldId id="286" r:id="rId26"/>
    <p:sldId id="287" r:id="rId27"/>
    <p:sldId id="264" r:id="rId28"/>
    <p:sldId id="265" r:id="rId29"/>
    <p:sldId id="289" r:id="rId30"/>
    <p:sldId id="288" r:id="rId31"/>
    <p:sldId id="266" r:id="rId32"/>
    <p:sldId id="290" r:id="rId33"/>
    <p:sldId id="269" r:id="rId34"/>
    <p:sldId id="291" r:id="rId35"/>
    <p:sldId id="268" r:id="rId36"/>
    <p:sldId id="292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904EA0-8AE4-4D84-9673-5E6A91291637}" type="datetimeFigureOut">
              <a:rPr lang="es-PR" smtClean="0"/>
              <a:pPr/>
              <a:t>25/10/2015</a:t>
            </a:fld>
            <a:endParaRPr lang="es-P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9BE16B-CCD6-473E-8F6C-92EC7BEEB450}" type="slidenum">
              <a:rPr lang="es-PR" smtClean="0"/>
              <a:pPr/>
              <a:t>‹#›</a:t>
            </a:fld>
            <a:endParaRPr lang="es-P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P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9BE16B-CCD6-473E-8F6C-92EC7BEEB450}" type="slidenum">
              <a:rPr lang="es-PR" smtClean="0"/>
              <a:pPr/>
              <a:t>31</a:t>
            </a:fld>
            <a:endParaRPr lang="es-P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088D-D5FA-C941-A25B-A75C74FEBEA1}" type="datetimeFigureOut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8A56-0FB5-1543-98DC-F4896C676A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088D-D5FA-C941-A25B-A75C74FEBEA1}" type="datetimeFigureOut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8A56-0FB5-1543-98DC-F4896C676A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088D-D5FA-C941-A25B-A75C74FEBEA1}" type="datetimeFigureOut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8A56-0FB5-1543-98DC-F4896C676A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088D-D5FA-C941-A25B-A75C74FEBEA1}" type="datetimeFigureOut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8A56-0FB5-1543-98DC-F4896C676A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088D-D5FA-C941-A25B-A75C74FEBEA1}" type="datetimeFigureOut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8A56-0FB5-1543-98DC-F4896C676A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088D-D5FA-C941-A25B-A75C74FEBEA1}" type="datetimeFigureOut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8A56-0FB5-1543-98DC-F4896C676A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088D-D5FA-C941-A25B-A75C74FEBEA1}" type="datetimeFigureOut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8A56-0FB5-1543-98DC-F4896C676A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088D-D5FA-C941-A25B-A75C74FEBEA1}" type="datetimeFigureOut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8A56-0FB5-1543-98DC-F4896C676A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088D-D5FA-C941-A25B-A75C74FEBEA1}" type="datetimeFigureOut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8A56-0FB5-1543-98DC-F4896C676A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088D-D5FA-C941-A25B-A75C74FEBEA1}" type="datetimeFigureOut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8A56-0FB5-1543-98DC-F4896C676A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088D-D5FA-C941-A25B-A75C74FEBEA1}" type="datetimeFigureOut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88A56-0FB5-1543-98DC-F4896C676A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P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6088D-D5FA-C941-A25B-A75C74FEBEA1}" type="datetimeFigureOut">
              <a:rPr lang="en-US" smtClean="0"/>
              <a:pPr/>
              <a:t>10/25/2015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B88A56-0FB5-1543-98DC-F4896C676A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OURHORSEM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54411"/>
            <a:ext cx="9143999" cy="1603589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Tips For Understanding The Book of Revelation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" y="0"/>
            <a:ext cx="4181582" cy="827069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Revelation 1:1-3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Apocalyptic Language?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From Greek: to uncover, disclose, reveal</a:t>
            </a:r>
          </a:p>
          <a:p>
            <a:pPr lvl="1"/>
            <a:r>
              <a:rPr lang="en-US" b="1" dirty="0" smtClean="0"/>
              <a:t>Through church Latin: revelation, disclosure</a:t>
            </a:r>
          </a:p>
          <a:p>
            <a:r>
              <a:rPr lang="en-US" b="1" dirty="0" smtClean="0"/>
              <a:t>A style of writing that often</a:t>
            </a:r>
          </a:p>
          <a:p>
            <a:pPr lvl="1"/>
            <a:r>
              <a:rPr lang="en-US" b="1" dirty="0" smtClean="0"/>
              <a:t>Describes the fates of nations (Matthew 24:29)</a:t>
            </a:r>
          </a:p>
          <a:p>
            <a:pPr lvl="1"/>
            <a:r>
              <a:rPr lang="en-US" b="1" dirty="0" smtClean="0"/>
              <a:t>Nature is convulsing (Nahum 1:5-6)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Apocalyptic Language?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From Greek: to uncover, disclose, reveal</a:t>
            </a:r>
          </a:p>
          <a:p>
            <a:pPr lvl="1"/>
            <a:r>
              <a:rPr lang="en-US" b="1" dirty="0" smtClean="0"/>
              <a:t>Through church Latin: revelation, disclosure</a:t>
            </a:r>
          </a:p>
          <a:p>
            <a:r>
              <a:rPr lang="en-US" b="1" dirty="0" smtClean="0"/>
              <a:t>A style of writing that often</a:t>
            </a:r>
          </a:p>
          <a:p>
            <a:pPr lvl="1"/>
            <a:r>
              <a:rPr lang="en-US" b="1" dirty="0" smtClean="0"/>
              <a:t>Describes the fates of nations (Matthew 24:29)</a:t>
            </a:r>
          </a:p>
          <a:p>
            <a:pPr lvl="1"/>
            <a:r>
              <a:rPr lang="en-US" b="1" dirty="0" smtClean="0"/>
              <a:t>Nature is convulsing (Nahum 1:5-6)</a:t>
            </a:r>
          </a:p>
          <a:p>
            <a:pPr lvl="1"/>
            <a:r>
              <a:rPr lang="en-US" b="1" dirty="0" smtClean="0"/>
              <a:t>Gives a message of hope to those who understand it…</a:t>
            </a:r>
          </a:p>
          <a:p>
            <a:pPr lvl="1"/>
            <a:r>
              <a:rPr lang="en-US" b="1" dirty="0" smtClean="0"/>
              <a:t>While confusing and sounding like “so much nonsense” to those who don’t understand the symbolism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Does It Matter?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Out of 404 verses in the book of Revelation, approx. 280 contain quotes or allusions to the Old Testament. (About 68% - over 2/3 )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Does It Matter?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Out of 404 verses in the book of Revelation, approx. 280 contain quotes or allusions to the Old Testament. (About 68% - over 2/3 )</a:t>
            </a:r>
          </a:p>
          <a:p>
            <a:r>
              <a:rPr lang="en-US" b="1" dirty="0" smtClean="0"/>
              <a:t>Most of them are from Deuteronomy, Isaiah, Ezekiel, Daniel, Joel, and Zechariah…books many Christians are not proficient 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Why Does It Matter?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Out of 404 verses in the book of Revelation, approx. 280 contain quotes or allusions to the Old Testament. (About 68% - over 2/3 )</a:t>
            </a:r>
          </a:p>
          <a:p>
            <a:r>
              <a:rPr lang="en-US" b="1" dirty="0" smtClean="0"/>
              <a:t>Most of them are from Deuteronomy, Isaiah, Ezekiel, Daniel, Joel, and Zechariah…books many Christians are not proficient in.</a:t>
            </a:r>
          </a:p>
          <a:p>
            <a:r>
              <a:rPr lang="en-US" b="1" dirty="0" smtClean="0"/>
              <a:t>Symbols, visions, characters, locations, songs, and even plotlines are lifted directly from OT books.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Symbols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9099"/>
          </a:xfrm>
        </p:spPr>
        <p:txBody>
          <a:bodyPr/>
          <a:lstStyle/>
          <a:p>
            <a:r>
              <a:rPr lang="en-US" b="1" dirty="0" smtClean="0"/>
              <a:t>A sharp sword coming from Christ’s mouth.</a:t>
            </a:r>
          </a:p>
          <a:p>
            <a:pPr lvl="1"/>
            <a:r>
              <a:rPr lang="en-US" b="1" dirty="0" smtClean="0"/>
              <a:t>(Compare Rev. 1:16 and Isaiah 49:2)</a:t>
            </a:r>
          </a:p>
          <a:p>
            <a:r>
              <a:rPr lang="en-US" b="1" dirty="0" smtClean="0"/>
              <a:t>A lamb that was slain.</a:t>
            </a:r>
          </a:p>
          <a:p>
            <a:pPr lvl="1"/>
            <a:r>
              <a:rPr lang="en-US" b="1" dirty="0" smtClean="0"/>
              <a:t>(Compare Rev. 5:6, Deut. 16, and Isaiah 53)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Symbols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9099"/>
          </a:xfrm>
        </p:spPr>
        <p:txBody>
          <a:bodyPr/>
          <a:lstStyle/>
          <a:p>
            <a:r>
              <a:rPr lang="en-US" b="1" dirty="0" smtClean="0"/>
              <a:t>A sharp sword coming from Christ’s mouth.</a:t>
            </a:r>
          </a:p>
          <a:p>
            <a:pPr lvl="1"/>
            <a:r>
              <a:rPr lang="en-US" b="1" dirty="0" smtClean="0"/>
              <a:t>(Compare Rev. 1:16 and Isaiah 49:2)</a:t>
            </a:r>
          </a:p>
          <a:p>
            <a:r>
              <a:rPr lang="en-US" b="1" dirty="0" smtClean="0"/>
              <a:t>A lamb that was slain.</a:t>
            </a:r>
          </a:p>
          <a:p>
            <a:pPr lvl="1"/>
            <a:r>
              <a:rPr lang="en-US" b="1" dirty="0" smtClean="0"/>
              <a:t>(Compare Rev. 5:6, Deut. 16, and Isaiah 53)</a:t>
            </a:r>
          </a:p>
          <a:p>
            <a:r>
              <a:rPr lang="en-US" b="1" dirty="0" smtClean="0"/>
              <a:t>A book that was sealed.</a:t>
            </a:r>
          </a:p>
          <a:p>
            <a:pPr lvl="1"/>
            <a:r>
              <a:rPr lang="en-US" b="1" dirty="0" smtClean="0"/>
              <a:t>(Compare Rev. 5:1 with Daniel 12:4)</a:t>
            </a:r>
          </a:p>
          <a:p>
            <a:r>
              <a:rPr lang="en-US" b="1" dirty="0" smtClean="0"/>
              <a:t>A book that was eaten.</a:t>
            </a:r>
          </a:p>
          <a:p>
            <a:pPr lvl="1"/>
            <a:r>
              <a:rPr lang="en-US" b="1" dirty="0" smtClean="0"/>
              <a:t>(Compare Rev. 10:8-11 with Psalm 119:103, Jeremiah 15:16 and Ezekiel 2:8-3:3)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r>
              <a:rPr lang="en-US" b="1" dirty="0" smtClean="0"/>
              <a:t>The vision of the 4 horsemen.</a:t>
            </a:r>
          </a:p>
          <a:p>
            <a:pPr lvl="1"/>
            <a:r>
              <a:rPr lang="en-US" b="1" dirty="0" smtClean="0"/>
              <a:t>(Compare Rev. 6:1-8 with Zech. 1:7-17)</a:t>
            </a:r>
          </a:p>
          <a:p>
            <a:r>
              <a:rPr lang="en-US" b="1" dirty="0" smtClean="0"/>
              <a:t>The vision of the 2 olive trees and 2 lamp stands.</a:t>
            </a:r>
          </a:p>
          <a:p>
            <a:pPr lvl="1"/>
            <a:r>
              <a:rPr lang="en-US" b="1" dirty="0" smtClean="0"/>
              <a:t>(Compare Rev. 11:1-6 with Zech. 4:1-14)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Visions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r>
              <a:rPr lang="en-US" b="1" dirty="0" smtClean="0"/>
              <a:t>The vision of the 4 horsemen.</a:t>
            </a:r>
          </a:p>
          <a:p>
            <a:pPr lvl="1"/>
            <a:r>
              <a:rPr lang="en-US" b="1" dirty="0" smtClean="0"/>
              <a:t>(Compare Rev. 6:1-8 with Zech. 1:7-17)</a:t>
            </a:r>
          </a:p>
          <a:p>
            <a:r>
              <a:rPr lang="en-US" b="1" dirty="0" smtClean="0"/>
              <a:t>The vision of the 2 olive trees and 2 lamp stands.</a:t>
            </a:r>
          </a:p>
          <a:p>
            <a:pPr lvl="1"/>
            <a:r>
              <a:rPr lang="en-US" b="1" dirty="0" smtClean="0"/>
              <a:t>(Compare Rev. 11:1-6 with Zech. 4:1-14)</a:t>
            </a:r>
          </a:p>
          <a:p>
            <a:r>
              <a:rPr lang="en-US" b="1" dirty="0" smtClean="0"/>
              <a:t>The harvest of the wicked with a sickle.</a:t>
            </a:r>
          </a:p>
          <a:p>
            <a:pPr lvl="1"/>
            <a:r>
              <a:rPr lang="en-US" b="1" dirty="0" smtClean="0"/>
              <a:t>(Compare Rev. 14:14-16 with Joel 3:13-14 and Isaiah 63:1-6)</a:t>
            </a:r>
          </a:p>
          <a:p>
            <a:r>
              <a:rPr lang="en-US" b="1" dirty="0" smtClean="0"/>
              <a:t>The vision of the great beast.</a:t>
            </a:r>
          </a:p>
          <a:p>
            <a:pPr lvl="1"/>
            <a:r>
              <a:rPr lang="en-US" b="1" dirty="0" smtClean="0"/>
              <a:t>(Compare Rev. 13:1-6 with Daniel 7:1-8)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Characters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Cherubim</a:t>
            </a:r>
          </a:p>
          <a:p>
            <a:pPr lvl="1"/>
            <a:r>
              <a:rPr lang="en-US" b="1" dirty="0" smtClean="0"/>
              <a:t>Compare Rev. 4:6-8 w/Ezek. 1:5-14 &amp; 10:20-22</a:t>
            </a:r>
          </a:p>
          <a:p>
            <a:r>
              <a:rPr lang="en-US" b="1" dirty="0" smtClean="0"/>
              <a:t>Michael, the archangel</a:t>
            </a:r>
          </a:p>
          <a:p>
            <a:pPr lvl="1"/>
            <a:r>
              <a:rPr lang="en-US" b="1" dirty="0" smtClean="0"/>
              <a:t>Compare Rev. 12:7-10 with Dan. 10:133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How many of us here FULLY understand the book of Revelation?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Characters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 Cherubim</a:t>
            </a:r>
          </a:p>
          <a:p>
            <a:pPr lvl="1"/>
            <a:r>
              <a:rPr lang="en-US" b="1" dirty="0" smtClean="0"/>
              <a:t>Compare Rev. 4:6-8 w/Ezek. 1:5-14 &amp; 10:20-22</a:t>
            </a:r>
          </a:p>
          <a:p>
            <a:r>
              <a:rPr lang="en-US" b="1" dirty="0" smtClean="0"/>
              <a:t>Michael, the archangel</a:t>
            </a:r>
          </a:p>
          <a:p>
            <a:pPr lvl="1"/>
            <a:r>
              <a:rPr lang="en-US" b="1" dirty="0" smtClean="0"/>
              <a:t>Compare Rev. 12:7-10 with Dan. 10:133</a:t>
            </a:r>
          </a:p>
          <a:p>
            <a:r>
              <a:rPr lang="en-US" b="1" dirty="0" smtClean="0"/>
              <a:t>The one sitting on the throne</a:t>
            </a:r>
          </a:p>
          <a:p>
            <a:pPr lvl="1"/>
            <a:r>
              <a:rPr lang="en-US" b="1" dirty="0" smtClean="0"/>
              <a:t>Compare Rev. 4 with Ex. 24:9-11 , Isa. 6, and Ezek. 1</a:t>
            </a:r>
          </a:p>
          <a:p>
            <a:r>
              <a:rPr lang="en-US" b="1" dirty="0" smtClean="0"/>
              <a:t>The great dragon</a:t>
            </a:r>
          </a:p>
          <a:p>
            <a:pPr lvl="1"/>
            <a:r>
              <a:rPr lang="en-US" b="1" dirty="0" smtClean="0"/>
              <a:t>Compare Rev. 12:1-10 with Gen. 3, Job 1-2, and Zech. 3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447"/>
            <a:ext cx="8229600" cy="5604553"/>
          </a:xfrm>
        </p:spPr>
        <p:txBody>
          <a:bodyPr>
            <a:normAutofit/>
          </a:bodyPr>
          <a:lstStyle/>
          <a:p>
            <a:r>
              <a:rPr lang="en-US" b="1" dirty="0" smtClean="0"/>
              <a:t>The throne surrounded by a glassy sea</a:t>
            </a:r>
          </a:p>
          <a:p>
            <a:pPr lvl="1"/>
            <a:r>
              <a:rPr lang="en-US" b="1" dirty="0" smtClean="0"/>
              <a:t>Compare Rev. 4:1-6 with Ex. 24:9-11</a:t>
            </a:r>
          </a:p>
          <a:p>
            <a:r>
              <a:rPr lang="en-US" b="1" dirty="0" smtClean="0"/>
              <a:t>The great bottomless pit (or abyss)</a:t>
            </a:r>
          </a:p>
          <a:p>
            <a:pPr lvl="1"/>
            <a:r>
              <a:rPr lang="en-US" b="1" dirty="0" smtClean="0"/>
              <a:t>Compare Rev. 9:1-11 with Ezek. 32:17-32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447"/>
            <a:ext cx="8229600" cy="5604553"/>
          </a:xfrm>
        </p:spPr>
        <p:txBody>
          <a:bodyPr>
            <a:normAutofit/>
          </a:bodyPr>
          <a:lstStyle/>
          <a:p>
            <a:r>
              <a:rPr lang="en-US" b="1" dirty="0" smtClean="0"/>
              <a:t>The throne surrounded by a glassy sea</a:t>
            </a:r>
          </a:p>
          <a:p>
            <a:pPr lvl="1"/>
            <a:r>
              <a:rPr lang="en-US" b="1" dirty="0" smtClean="0"/>
              <a:t>Compare Rev. 4:1-6 with Ex. 24:9-11</a:t>
            </a:r>
          </a:p>
          <a:p>
            <a:r>
              <a:rPr lang="en-US" b="1" dirty="0" smtClean="0"/>
              <a:t>The great bottomless pit (or abyss)</a:t>
            </a:r>
          </a:p>
          <a:p>
            <a:pPr lvl="1"/>
            <a:r>
              <a:rPr lang="en-US" b="1" dirty="0" smtClean="0"/>
              <a:t>Compare Rev. 9:1-11 with Ezek. 32:17-32</a:t>
            </a:r>
          </a:p>
          <a:p>
            <a:r>
              <a:rPr lang="en-US" b="1" dirty="0" smtClean="0"/>
              <a:t>The heavenly temple</a:t>
            </a:r>
          </a:p>
          <a:p>
            <a:pPr lvl="1"/>
            <a:r>
              <a:rPr lang="en-US" b="1" dirty="0" smtClean="0"/>
              <a:t>Compare Rev. 15 with Ezekiel 40-48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Locations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3447"/>
            <a:ext cx="8229600" cy="5604553"/>
          </a:xfrm>
        </p:spPr>
        <p:txBody>
          <a:bodyPr>
            <a:normAutofit/>
          </a:bodyPr>
          <a:lstStyle/>
          <a:p>
            <a:r>
              <a:rPr lang="en-US" b="1" dirty="0" smtClean="0"/>
              <a:t>The throne surrounded by a glassy sea</a:t>
            </a:r>
          </a:p>
          <a:p>
            <a:pPr lvl="1"/>
            <a:r>
              <a:rPr lang="en-US" b="1" dirty="0" smtClean="0"/>
              <a:t>Compare Rev. 4:1-6 with Ex. 24:9-11</a:t>
            </a:r>
          </a:p>
          <a:p>
            <a:r>
              <a:rPr lang="en-US" b="1" dirty="0" smtClean="0"/>
              <a:t>The great bottomless pit (or abyss)</a:t>
            </a:r>
          </a:p>
          <a:p>
            <a:pPr lvl="1"/>
            <a:r>
              <a:rPr lang="en-US" b="1" dirty="0" smtClean="0"/>
              <a:t>Compare Rev. 9:1-11 with Ezek. 32:17-32</a:t>
            </a:r>
          </a:p>
          <a:p>
            <a:r>
              <a:rPr lang="en-US" b="1" dirty="0" smtClean="0"/>
              <a:t>The heavenly temple</a:t>
            </a:r>
          </a:p>
          <a:p>
            <a:pPr lvl="1"/>
            <a:r>
              <a:rPr lang="en-US" b="1" dirty="0" smtClean="0"/>
              <a:t>Compare Rev. 15 with Ezekiel 40-48</a:t>
            </a:r>
          </a:p>
          <a:p>
            <a:r>
              <a:rPr lang="en-US" b="1" dirty="0" smtClean="0"/>
              <a:t>The battlefield of Armageddon</a:t>
            </a:r>
          </a:p>
          <a:p>
            <a:pPr lvl="1"/>
            <a:r>
              <a:rPr lang="en-US" b="1" dirty="0" smtClean="0"/>
              <a:t>Compare Rev. 16:13-16 with Zech. 12:11</a:t>
            </a:r>
          </a:p>
          <a:p>
            <a:r>
              <a:rPr lang="en-US" b="1" dirty="0" smtClean="0"/>
              <a:t>The new heavens and new earth</a:t>
            </a:r>
          </a:p>
          <a:p>
            <a:pPr lvl="1"/>
            <a:r>
              <a:rPr lang="en-US" b="1" dirty="0" smtClean="0"/>
              <a:t>Compare Rev. 21-22 with Isa. 65-66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Songs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The song of Moses is sung in heaven </a:t>
            </a:r>
          </a:p>
          <a:p>
            <a:pPr lvl="1"/>
            <a:r>
              <a:rPr lang="en-US" b="1" dirty="0" smtClean="0"/>
              <a:t>Compare Revelation 15 with Exodus 15</a:t>
            </a:r>
          </a:p>
          <a:p>
            <a:endParaRPr lang="en-US" b="1" dirty="0" smtClean="0"/>
          </a:p>
          <a:p>
            <a:r>
              <a:rPr lang="en-US" b="1" dirty="0" smtClean="0"/>
              <a:t>The “Lament of Tyre” is adapted to become the “Lament of Babylon” in Revelation.</a:t>
            </a:r>
          </a:p>
          <a:p>
            <a:pPr lvl="1"/>
            <a:r>
              <a:rPr lang="en-US" b="1" dirty="0" smtClean="0"/>
              <a:t>Compare Rev. 18:9-24 with Ezekiel 27:1-36 and the punishment of the nations found in Jeremiah 46-51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Plotlines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 great battle occurs; God protects His people  (Rev. 19:11-21)</a:t>
            </a:r>
          </a:p>
          <a:p>
            <a:r>
              <a:rPr lang="en-US" b="1" dirty="0" smtClean="0"/>
              <a:t>A resurrection happens. (Rev. 19:4)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 great battle occurs; God protects His people   (Ezekiel 35-36)</a:t>
            </a:r>
          </a:p>
          <a:p>
            <a:r>
              <a:rPr lang="en-US" b="1" dirty="0" smtClean="0"/>
              <a:t>A resurrection happens (Ezekiel 37:1-14)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Plotlines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 great battle occurs; God protects His people  (Rev. 19:11-21)</a:t>
            </a:r>
          </a:p>
          <a:p>
            <a:r>
              <a:rPr lang="en-US" b="1" dirty="0" smtClean="0"/>
              <a:t>A resurrection happens. (Rev. 19:4)</a:t>
            </a:r>
          </a:p>
          <a:p>
            <a:r>
              <a:rPr lang="en-US" b="1" dirty="0" smtClean="0"/>
              <a:t>Christ rules (Rev. 19:5-6)</a:t>
            </a:r>
          </a:p>
          <a:p>
            <a:r>
              <a:rPr lang="en-US" b="1" dirty="0" smtClean="0"/>
              <a:t>The battle of Gog and Magog. (Rev. 19:7-8)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 great battle occurs; God protects His people   (Ezekiel 35-36)</a:t>
            </a:r>
          </a:p>
          <a:p>
            <a:r>
              <a:rPr lang="en-US" b="1" dirty="0" smtClean="0"/>
              <a:t>A resurrection happens (Ezekiel 37:1-14)</a:t>
            </a:r>
          </a:p>
          <a:p>
            <a:r>
              <a:rPr lang="en-US" b="1" dirty="0" smtClean="0"/>
              <a:t>Christ rules (Ez. 38:15-28)</a:t>
            </a:r>
          </a:p>
          <a:p>
            <a:r>
              <a:rPr lang="en-US" b="1" dirty="0" smtClean="0"/>
              <a:t>The battle of Gog and Magog. (Ezekiel 38-39)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Plotlines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God’s people fully delivered. (Revelation 19:9-15)</a:t>
            </a:r>
          </a:p>
          <a:p>
            <a:r>
              <a:rPr lang="en-US" b="1" dirty="0" smtClean="0"/>
              <a:t>God’s house is opened. (Revelation 21:1-21)</a:t>
            </a:r>
          </a:p>
          <a:p>
            <a:r>
              <a:rPr lang="en-US" b="1" dirty="0" smtClean="0"/>
              <a:t>God Is there.          (Revelation 21:22-22:21)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God’s people fully delivered. (Ezekiel 39:17-29)</a:t>
            </a:r>
          </a:p>
          <a:p>
            <a:r>
              <a:rPr lang="en-US" b="1" dirty="0" smtClean="0"/>
              <a:t>God’s house is opened. (Ezekiel 40-43)</a:t>
            </a:r>
          </a:p>
          <a:p>
            <a:r>
              <a:rPr lang="en-US" b="1" dirty="0" smtClean="0"/>
              <a:t>God Is there.               (Ezekiel 43:1-5, 48:35)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Plotlines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will be a new heavens and a new earth (Rev. 21:1)</a:t>
            </a:r>
          </a:p>
          <a:p>
            <a:r>
              <a:rPr lang="en-US" b="1" dirty="0" smtClean="0"/>
              <a:t>God’s bride will be redeemed (Rev. 21:2, 9, 22:17)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will be a new heavens and a new earth (Isa. 65:17-25)</a:t>
            </a:r>
          </a:p>
          <a:p>
            <a:r>
              <a:rPr lang="en-US" b="1" dirty="0" smtClean="0"/>
              <a:t>God’s bride will be redeemed  (Isaiah 54:4-8)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Plotlines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will be a new heavens and a new earth (Rev. 21:1)</a:t>
            </a:r>
          </a:p>
          <a:p>
            <a:r>
              <a:rPr lang="en-US" b="1" dirty="0" smtClean="0"/>
              <a:t>God’s bride will be redeemed (Rev. 21:2, 9, 22:17)</a:t>
            </a:r>
          </a:p>
          <a:p>
            <a:r>
              <a:rPr lang="en-US" b="1" dirty="0" smtClean="0"/>
              <a:t>Mourning turned to joy         (Rev. 21:4; 22:3)</a:t>
            </a:r>
          </a:p>
          <a:p>
            <a:r>
              <a:rPr lang="en-US" b="1" dirty="0" smtClean="0"/>
              <a:t>The Lord will judge idolaters (Rev. 21:8, 27, 22:15)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will be a new heavens and a new earth (Isa. 65:17-25)</a:t>
            </a:r>
          </a:p>
          <a:p>
            <a:r>
              <a:rPr lang="en-US" b="1" dirty="0" smtClean="0"/>
              <a:t>God’s bride will be redeemed  (Isaiah 54:4-8)</a:t>
            </a:r>
          </a:p>
          <a:p>
            <a:r>
              <a:rPr lang="en-US" b="1" dirty="0" smtClean="0"/>
              <a:t>Mourning turned to joy (Isa. 54:1-3, 25:6-9)</a:t>
            </a:r>
          </a:p>
          <a:p>
            <a:r>
              <a:rPr lang="en-US" b="1" dirty="0" smtClean="0"/>
              <a:t>The Lord will judge idolaters   (Isaiah 66:14-17)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How many of us here FULLY understand the book of Revelation?</a:t>
            </a:r>
          </a:p>
          <a:p>
            <a:r>
              <a:rPr lang="en-US" b="1" dirty="0" smtClean="0"/>
              <a:t>How many would like to BETTER understand it?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Plotlines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Drink water without cost  (Rev. 21:6,  22:17)</a:t>
            </a:r>
          </a:p>
          <a:p>
            <a:r>
              <a:rPr lang="en-US" b="1" dirty="0" smtClean="0"/>
              <a:t>A city made of precious stones will appear (Rev. 21:10-21)</a:t>
            </a:r>
          </a:p>
          <a:p>
            <a:r>
              <a:rPr lang="en-US" b="1" dirty="0" smtClean="0"/>
              <a:t>God will be near them           (Rev. 21:22-26, 22:3-5)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Drink water without cost         (Isa. 55:1-2)</a:t>
            </a:r>
          </a:p>
          <a:p>
            <a:r>
              <a:rPr lang="en-US" b="1" dirty="0" smtClean="0"/>
              <a:t>A city made of precious stones will appear (Isa. 54:11-12)</a:t>
            </a:r>
          </a:p>
          <a:p>
            <a:r>
              <a:rPr lang="en-US" b="1" dirty="0" smtClean="0"/>
              <a:t>God will be near them          (Isa. 55:3-11)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Tips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r>
              <a:rPr lang="en-US" b="1" dirty="0" smtClean="0"/>
              <a:t>Let John interpret John – remember…</a:t>
            </a:r>
          </a:p>
          <a:p>
            <a:pPr lvl="1"/>
            <a:r>
              <a:rPr lang="en-US" b="1" dirty="0" smtClean="0"/>
              <a:t>That there was an original audience – Rev. 1:4, 11; chapters 2-3</a:t>
            </a:r>
          </a:p>
          <a:p>
            <a:pPr lvl="1"/>
            <a:r>
              <a:rPr lang="en-US" b="1" dirty="0" smtClean="0"/>
              <a:t>It was told in signs and symbols – Revelation 1:3, 9-20, 4:1-2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Tips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r>
              <a:rPr lang="en-US" b="1" dirty="0" smtClean="0"/>
              <a:t>Let John interpret John – remember…</a:t>
            </a:r>
          </a:p>
          <a:p>
            <a:pPr lvl="1"/>
            <a:r>
              <a:rPr lang="en-US" b="1" dirty="0" smtClean="0"/>
              <a:t>That there was an original audience – Rev. 1:4, 11; chapters 2-3</a:t>
            </a:r>
          </a:p>
          <a:p>
            <a:pPr lvl="1"/>
            <a:r>
              <a:rPr lang="en-US" b="1" dirty="0" smtClean="0"/>
              <a:t>It was told in signs and symbols – Revelation 1:3, 9-20, 4:1-2</a:t>
            </a:r>
          </a:p>
          <a:p>
            <a:r>
              <a:rPr lang="en-US" b="1" dirty="0" smtClean="0"/>
              <a:t>Let John’s other writings help interpret Rev.</a:t>
            </a:r>
          </a:p>
          <a:p>
            <a:pPr lvl="1"/>
            <a:r>
              <a:rPr lang="en-US" b="1" dirty="0" smtClean="0"/>
              <a:t>Lamb of God (compare John 1:29 with Rev. 5:6)</a:t>
            </a:r>
          </a:p>
          <a:p>
            <a:pPr lvl="1"/>
            <a:r>
              <a:rPr lang="en-US" b="1" dirty="0" smtClean="0"/>
              <a:t>Light of the world (compare John 8:12-20 with Rev. 21:22-24 and 22:5)</a:t>
            </a:r>
          </a:p>
          <a:p>
            <a:pPr lvl="1"/>
            <a:r>
              <a:rPr lang="en-US" b="1" dirty="0" smtClean="0"/>
              <a:t>Water of life (compare John 4:1-26 and 7:37-39 with Rev. 21:6 and22:1)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Tips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Be prepared for paradoxes.</a:t>
            </a:r>
          </a:p>
          <a:p>
            <a:pPr lvl="1"/>
            <a:r>
              <a:rPr lang="en-US" b="1" dirty="0" smtClean="0"/>
              <a:t>Poverty, which is actually wealth (Rev. 2:9) and wealth that is actually poverty (Rev. 3:17-19)</a:t>
            </a:r>
          </a:p>
          <a:p>
            <a:pPr lvl="1"/>
            <a:r>
              <a:rPr lang="en-US" b="1" dirty="0" smtClean="0"/>
              <a:t>Christians have a name that they are alive, but they are dead. (Rev. 3:1)</a:t>
            </a:r>
          </a:p>
          <a:p>
            <a:pPr lvl="1"/>
            <a:r>
              <a:rPr lang="en-US" b="1" dirty="0" smtClean="0"/>
              <a:t>The overcoming lion is a slain lamb. (Rev. 5:5-6)</a:t>
            </a:r>
          </a:p>
          <a:p>
            <a:pPr lvl="1"/>
            <a:r>
              <a:rPr lang="en-US" b="1" dirty="0" smtClean="0"/>
              <a:t>The robes of the saints are washed white in blood. (Rev. 7:14)</a:t>
            </a:r>
          </a:p>
          <a:p>
            <a:pPr lvl="1"/>
            <a:r>
              <a:rPr lang="en-US" b="1" dirty="0" smtClean="0"/>
              <a:t>The beast looks like a lamb, talks like a dragon. (Rev. 13:11)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 Tips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Be prepared for paradoxes.</a:t>
            </a:r>
          </a:p>
          <a:p>
            <a:pPr lvl="1"/>
            <a:r>
              <a:rPr lang="en-US" b="1" dirty="0" smtClean="0"/>
              <a:t>The people follow a lamb. (Rev. 14:4)</a:t>
            </a:r>
          </a:p>
          <a:p>
            <a:pPr lvl="1"/>
            <a:r>
              <a:rPr lang="en-US" b="1" dirty="0" smtClean="0"/>
              <a:t>The white robes of the conqueror are stained with His own blood, not that of His enemies. (Rev. 19:11-14)</a:t>
            </a:r>
          </a:p>
          <a:p>
            <a:pPr lvl="1"/>
            <a:r>
              <a:rPr lang="en-US" b="1" dirty="0" smtClean="0"/>
              <a:t>The Son’s sword is the Son’s word. (Rev. 1:16, 19:15)</a:t>
            </a:r>
          </a:p>
          <a:p>
            <a:pPr lvl="1"/>
            <a:r>
              <a:rPr lang="en-US" b="1" dirty="0" smtClean="0"/>
              <a:t>The enemies are destroyed by words. (Rev. 19:19-21)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29373"/>
          </a:xfrm>
        </p:spPr>
        <p:txBody>
          <a:bodyPr>
            <a:normAutofit/>
          </a:bodyPr>
          <a:lstStyle/>
          <a:p>
            <a:r>
              <a:rPr lang="en-US" b="1" dirty="0" smtClean="0"/>
              <a:t>Understand the basics of the book first</a:t>
            </a:r>
          </a:p>
          <a:p>
            <a:pPr lvl="1"/>
            <a:r>
              <a:rPr lang="en-US" b="1" dirty="0" smtClean="0"/>
              <a:t>Specific messages to the 7 Asian churches – 1:11</a:t>
            </a:r>
          </a:p>
          <a:p>
            <a:pPr lvl="1"/>
            <a:r>
              <a:rPr lang="en-US" b="1" dirty="0" smtClean="0"/>
              <a:t>The final revelation of God’s plans – 5:1-7</a:t>
            </a:r>
          </a:p>
          <a:p>
            <a:pPr lvl="1"/>
            <a:r>
              <a:rPr lang="en-US" b="1" dirty="0" smtClean="0"/>
              <a:t>Assurance and victory in Christ – 19:11-21</a:t>
            </a:r>
          </a:p>
          <a:p>
            <a:pPr lvl="1"/>
            <a:r>
              <a:rPr lang="en-US" b="1" dirty="0" smtClean="0"/>
              <a:t>To give as many people as possible as many chances as possible to repent</a:t>
            </a:r>
          </a:p>
          <a:p>
            <a:pPr lvl="2"/>
            <a:r>
              <a:rPr lang="en-US" b="1" dirty="0" smtClean="0"/>
              <a:t>Rev. 2:5, 16, 21-26, 3:2-3, 18, 6:8, 7:3, 8:11, 9:20-21, etc!</a:t>
            </a:r>
          </a:p>
          <a:p>
            <a:r>
              <a:rPr lang="en-US" b="1" dirty="0" smtClean="0"/>
              <a:t>Only then can you start truly studying God’s word, not mans’ opinions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265238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How many of us here FULLY understand the book of Revelation?</a:t>
            </a:r>
          </a:p>
          <a:p>
            <a:r>
              <a:rPr lang="en-US" b="1" dirty="0" smtClean="0"/>
              <a:t>How many would like to BETTER understand it?</a:t>
            </a:r>
          </a:p>
          <a:p>
            <a:pPr lvl="1"/>
            <a:r>
              <a:rPr lang="en-US" b="1" dirty="0" smtClean="0"/>
              <a:t>In our studies/readings, we often</a:t>
            </a:r>
          </a:p>
          <a:p>
            <a:pPr lvl="2"/>
            <a:r>
              <a:rPr lang="en-US" b="1" dirty="0" smtClean="0"/>
              <a:t>go to it, “poke at it”, leave it alone</a:t>
            </a:r>
          </a:p>
          <a:p>
            <a:pPr lvl="1"/>
            <a:r>
              <a:rPr lang="en-US" b="1" dirty="0" smtClean="0"/>
              <a:t>That is the OPPOSITE of what God wants</a:t>
            </a:r>
            <a:endParaRPr lang="en-U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s-P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How many of us here FULLY understand the book of Revelation?</a:t>
            </a:r>
          </a:p>
          <a:p>
            <a:r>
              <a:rPr lang="en-US" b="1" dirty="0" smtClean="0"/>
              <a:t>How many would like to BETTER understand it?</a:t>
            </a:r>
          </a:p>
          <a:p>
            <a:pPr lvl="1"/>
            <a:r>
              <a:rPr lang="en-US" b="1" dirty="0" smtClean="0"/>
              <a:t>In our studies/readings, we often</a:t>
            </a:r>
          </a:p>
          <a:p>
            <a:pPr lvl="2"/>
            <a:r>
              <a:rPr lang="en-US" b="1" dirty="0" smtClean="0"/>
              <a:t>go to it, “poke at it”, leave it alone</a:t>
            </a:r>
          </a:p>
          <a:p>
            <a:pPr lvl="1"/>
            <a:r>
              <a:rPr lang="en-US" b="1" dirty="0" smtClean="0"/>
              <a:t>That is the OPPOSITE of what God wants</a:t>
            </a:r>
            <a:endParaRPr lang="en-US" b="1" dirty="0"/>
          </a:p>
          <a:p>
            <a:r>
              <a:rPr lang="en-US" b="1" dirty="0" smtClean="0"/>
              <a:t>This sermon is based on one by Jeremy Jones</a:t>
            </a:r>
            <a:endParaRPr lang="es-PR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Briefly and Basically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90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Become familiar with symbolism in the rest of the Scriptures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The Lamb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Blood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Etc.</a:t>
            </a:r>
          </a:p>
          <a:p>
            <a:pPr marL="514350" indent="-514350">
              <a:buFont typeface="+mj-lt"/>
              <a:buAutoNum type="arabicPeriod"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Briefly and Basically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9099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Become familiar with symbolism in the rest of the Scriptures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The Lamb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Blood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Learn your Old Testament (apocalyptic use)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Ezekiel, Isaiah, Daniel, 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Briefly and Basically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Become familiar with symbolism in the rest of the Scriptures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The Lamb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Blood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Learn your Old Testament (apocalyptic use)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Ezekiel, Isaiah, Daniel,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Learn your New Testament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New Testament Christianity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b="1" dirty="0" smtClean="0"/>
              <a:t>Doctrines and Promises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is Apocalyptic Language?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From Greek: to uncover, disclose, reveal</a:t>
            </a:r>
          </a:p>
          <a:p>
            <a:pPr lvl="1"/>
            <a:r>
              <a:rPr lang="en-US" b="1" dirty="0" smtClean="0"/>
              <a:t>Through church Latin: revelation, disclosure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1748</TotalTime>
  <Words>1864</Words>
  <Application>Microsoft Office PowerPoint</Application>
  <PresentationFormat>On-screen Show (4:3)</PresentationFormat>
  <Paragraphs>228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Tips For Understanding The Book of Revelation</vt:lpstr>
      <vt:lpstr>INTRODUCTION</vt:lpstr>
      <vt:lpstr>INTRODUCTION</vt:lpstr>
      <vt:lpstr>INTRODUCTION</vt:lpstr>
      <vt:lpstr>INTRODUCTION</vt:lpstr>
      <vt:lpstr>Briefly and Basically</vt:lpstr>
      <vt:lpstr>Briefly and Basically</vt:lpstr>
      <vt:lpstr>Briefly and Basically</vt:lpstr>
      <vt:lpstr>What is Apocalyptic Language?</vt:lpstr>
      <vt:lpstr>What is Apocalyptic Language?</vt:lpstr>
      <vt:lpstr>What is Apocalyptic Language?</vt:lpstr>
      <vt:lpstr>Why Does It Matter?</vt:lpstr>
      <vt:lpstr>Why Does It Matter?</vt:lpstr>
      <vt:lpstr>Why Does It Matter?</vt:lpstr>
      <vt:lpstr>Symbols</vt:lpstr>
      <vt:lpstr>Symbols</vt:lpstr>
      <vt:lpstr>Visions</vt:lpstr>
      <vt:lpstr>Visions</vt:lpstr>
      <vt:lpstr>Characters</vt:lpstr>
      <vt:lpstr>Characters</vt:lpstr>
      <vt:lpstr>Locations</vt:lpstr>
      <vt:lpstr>Locations</vt:lpstr>
      <vt:lpstr>Locations</vt:lpstr>
      <vt:lpstr>Songs</vt:lpstr>
      <vt:lpstr>Plotlines</vt:lpstr>
      <vt:lpstr>Plotlines</vt:lpstr>
      <vt:lpstr>Plotlines</vt:lpstr>
      <vt:lpstr>Plotlines</vt:lpstr>
      <vt:lpstr>Plotlines</vt:lpstr>
      <vt:lpstr>Plotlines</vt:lpstr>
      <vt:lpstr>Other Tips</vt:lpstr>
      <vt:lpstr>Other Tips</vt:lpstr>
      <vt:lpstr>Other Tips</vt:lpstr>
      <vt:lpstr>Other Tips</vt:lpstr>
      <vt:lpstr>CONCLUSION</vt:lpstr>
      <vt:lpstr>Are YOU a Christian?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 For Understanding The Book Of Revelation</dc:title>
  <dc:creator>Jeremy Jones</dc:creator>
  <cp:lastModifiedBy>Pili</cp:lastModifiedBy>
  <cp:revision>27</cp:revision>
  <dcterms:created xsi:type="dcterms:W3CDTF">2014-08-25T15:59:42Z</dcterms:created>
  <dcterms:modified xsi:type="dcterms:W3CDTF">2015-10-25T14:13:44Z</dcterms:modified>
</cp:coreProperties>
</file>