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6" r:id="rId8"/>
    <p:sldId id="261" r:id="rId9"/>
    <p:sldId id="267" r:id="rId10"/>
    <p:sldId id="268" r:id="rId11"/>
    <p:sldId id="259" r:id="rId12"/>
    <p:sldId id="271" r:id="rId13"/>
    <p:sldId id="270" r:id="rId14"/>
    <p:sldId id="269" r:id="rId15"/>
    <p:sldId id="258" r:id="rId16"/>
    <p:sldId id="278" r:id="rId17"/>
    <p:sldId id="277" r:id="rId18"/>
    <p:sldId id="280" r:id="rId19"/>
    <p:sldId id="279" r:id="rId20"/>
    <p:sldId id="275" r:id="rId21"/>
    <p:sldId id="281" r:id="rId22"/>
    <p:sldId id="283" r:id="rId23"/>
    <p:sldId id="282" r:id="rId24"/>
    <p:sldId id="274" r:id="rId25"/>
    <p:sldId id="287" r:id="rId26"/>
    <p:sldId id="286" r:id="rId27"/>
    <p:sldId id="285" r:id="rId28"/>
    <p:sldId id="284" r:id="rId29"/>
    <p:sldId id="272" r:id="rId30"/>
    <p:sldId id="260" r:id="rId31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3215-93CB-4F8E-B2B1-76EF5E773AA3}" type="datetimeFigureOut">
              <a:rPr lang="en-US" smtClean="0"/>
              <a:pPr/>
              <a:t>12/25/2016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B542-6E91-4B81-8AF8-A3928E01E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ff97f8b9ff750a348e849027f100eb8.jpg"/>
          <p:cNvPicPr>
            <a:picLocks noChangeAspect="1"/>
          </p:cNvPicPr>
          <p:nvPr/>
        </p:nvPicPr>
        <p:blipFill>
          <a:blip r:embed="rId2" cstate="print"/>
          <a:srcRect r="1664" b="33039"/>
          <a:stretch>
            <a:fillRect/>
          </a:stretch>
        </p:blipFill>
        <p:spPr>
          <a:xfrm>
            <a:off x="0" y="1219200"/>
            <a:ext cx="9180793" cy="563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The Opposite of Love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867400"/>
            <a:ext cx="4953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1 Corinthians 13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62800" y="1219200"/>
            <a:ext cx="1981200" cy="838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Often, when someone thinks about the opposite of love, they may think of hate</a:t>
            </a:r>
          </a:p>
          <a:p>
            <a:r>
              <a:rPr lang="en-US" b="1" dirty="0" smtClean="0"/>
              <a:t>But</a:t>
            </a:r>
            <a:r>
              <a:rPr lang="en-US" b="1" dirty="0" smtClean="0"/>
              <a:t>, love has many aspects (1 Corinthians 13)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basis</a:t>
            </a:r>
            <a:r>
              <a:rPr lang="en-US" b="1" dirty="0" smtClean="0"/>
              <a:t> for our lives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reason</a:t>
            </a:r>
            <a:r>
              <a:rPr lang="en-US" b="1" dirty="0" smtClean="0"/>
              <a:t> for our being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goal</a:t>
            </a:r>
            <a:r>
              <a:rPr lang="en-US" b="1" dirty="0" smtClean="0"/>
              <a:t> to strive after</a:t>
            </a:r>
          </a:p>
          <a:p>
            <a:r>
              <a:rPr lang="en-US" b="1" dirty="0" smtClean="0"/>
              <a:t>Using this chapter as an aid, let’s see what we can learn by considering its opposite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1 Cor. 13:1-3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Necessity – basis, reason, goal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1 Cor. 13:1-3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Necessity – basis, reason, goal</a:t>
            </a:r>
          </a:p>
          <a:p>
            <a:pPr lvl="1"/>
            <a:r>
              <a:rPr lang="en-US" b="1" dirty="0" smtClean="0"/>
              <a:t>Speak…</a:t>
            </a:r>
          </a:p>
          <a:p>
            <a:pPr lvl="2"/>
            <a:r>
              <a:rPr lang="en-US" b="1" dirty="0" smtClean="0"/>
              <a:t>Tongues of men/angels</a:t>
            </a:r>
          </a:p>
          <a:p>
            <a:pPr lvl="2"/>
            <a:r>
              <a:rPr lang="en-US" b="1" dirty="0" smtClean="0"/>
              <a:t>(w/o love) become noisy gong/clanging cymbal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1 Cor. 13:1-3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Necessity – basis, reason, goal</a:t>
            </a:r>
          </a:p>
          <a:p>
            <a:pPr lvl="1"/>
            <a:r>
              <a:rPr lang="en-US" b="1" dirty="0" smtClean="0"/>
              <a:t>Speak…</a:t>
            </a:r>
          </a:p>
          <a:p>
            <a:pPr lvl="2"/>
            <a:r>
              <a:rPr lang="en-US" b="1" dirty="0" smtClean="0"/>
              <a:t>Tongues of men/angels</a:t>
            </a:r>
          </a:p>
          <a:p>
            <a:pPr lvl="2"/>
            <a:r>
              <a:rPr lang="en-US" b="1" dirty="0" smtClean="0"/>
              <a:t>(w/o love) become noisy gong/clanging cymbal</a:t>
            </a:r>
          </a:p>
          <a:p>
            <a:pPr lvl="1"/>
            <a:r>
              <a:rPr lang="en-US" b="1" dirty="0" smtClean="0"/>
              <a:t>Have…</a:t>
            </a:r>
          </a:p>
          <a:p>
            <a:pPr lvl="2"/>
            <a:r>
              <a:rPr lang="en-US" b="1" dirty="0" smtClean="0"/>
              <a:t>Prophecy/mysteries/knowledge/faith</a:t>
            </a:r>
          </a:p>
          <a:p>
            <a:pPr lvl="2"/>
            <a:r>
              <a:rPr lang="en-US" b="1" dirty="0" smtClean="0"/>
              <a:t>(w/o love) am nothing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1 Cor. 13:1-3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Necessity – basis, reason, goal</a:t>
            </a:r>
          </a:p>
          <a:p>
            <a:pPr lvl="1"/>
            <a:r>
              <a:rPr lang="en-US" b="1" dirty="0" smtClean="0"/>
              <a:t>Speak…</a:t>
            </a:r>
          </a:p>
          <a:p>
            <a:pPr lvl="2"/>
            <a:r>
              <a:rPr lang="en-US" b="1" dirty="0" smtClean="0"/>
              <a:t>Tongues of men/angels</a:t>
            </a:r>
          </a:p>
          <a:p>
            <a:pPr lvl="2"/>
            <a:r>
              <a:rPr lang="en-US" b="1" dirty="0" smtClean="0"/>
              <a:t>(w/o love) become noisy gong/clanging cymbal</a:t>
            </a:r>
          </a:p>
          <a:p>
            <a:pPr lvl="1"/>
            <a:r>
              <a:rPr lang="en-US" b="1" dirty="0" smtClean="0"/>
              <a:t>Have…</a:t>
            </a:r>
          </a:p>
          <a:p>
            <a:pPr lvl="2"/>
            <a:r>
              <a:rPr lang="en-US" b="1" dirty="0" smtClean="0"/>
              <a:t>Prophecy/mysteries/knowledge/faith</a:t>
            </a:r>
          </a:p>
          <a:p>
            <a:pPr lvl="2"/>
            <a:r>
              <a:rPr lang="en-US" b="1" dirty="0" smtClean="0"/>
              <a:t>(w/o love) am nothing</a:t>
            </a:r>
          </a:p>
          <a:p>
            <a:pPr lvl="1"/>
            <a:r>
              <a:rPr lang="en-US" b="1" dirty="0" smtClean="0"/>
              <a:t>Give…</a:t>
            </a:r>
          </a:p>
          <a:p>
            <a:pPr lvl="2"/>
            <a:r>
              <a:rPr lang="en-US" b="1" dirty="0" smtClean="0"/>
              <a:t>My possessions/my body</a:t>
            </a:r>
          </a:p>
          <a:p>
            <a:pPr lvl="2"/>
            <a:r>
              <a:rPr lang="en-US" b="1" dirty="0" smtClean="0"/>
              <a:t>(w/o love) profits me nothing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</a:t>
            </a:r>
            <a:r>
              <a:rPr lang="en-US" b="1" dirty="0" smtClean="0"/>
              <a:t>4a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Love is patient; love is kind (basic pair)</a:t>
            </a:r>
          </a:p>
          <a:p>
            <a:pPr lvl="1"/>
            <a:r>
              <a:rPr lang="en-US" b="1" dirty="0" smtClean="0"/>
              <a:t>Prov 17:9 (10:12); 1 Peter 4:8</a:t>
            </a:r>
          </a:p>
          <a:p>
            <a:pPr lvl="1"/>
            <a:r>
              <a:rPr lang="en-US" b="1" dirty="0" smtClean="0"/>
              <a:t>Note: neither is uncontrolled</a:t>
            </a:r>
          </a:p>
          <a:p>
            <a:pPr lvl="2"/>
            <a:r>
              <a:rPr lang="en-US" b="1" dirty="0" smtClean="0"/>
              <a:t>Patience is not forever (2 Peter 3:8-9)</a:t>
            </a:r>
          </a:p>
          <a:p>
            <a:pPr lvl="2"/>
            <a:r>
              <a:rPr lang="en-US" b="1" dirty="0" smtClean="0"/>
              <a:t>Kindness is balanced with severity (Romans 11:22)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</a:t>
            </a:r>
            <a:r>
              <a:rPr lang="en-US" b="1" dirty="0" smtClean="0"/>
              <a:t>4a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Love is patient; love is kind (basic pair)</a:t>
            </a:r>
          </a:p>
          <a:p>
            <a:pPr lvl="1"/>
            <a:r>
              <a:rPr lang="en-US" b="1" dirty="0" smtClean="0"/>
              <a:t>Prov 17:9 (10:12); 1 Peter 4:8</a:t>
            </a:r>
          </a:p>
          <a:p>
            <a:pPr lvl="1"/>
            <a:r>
              <a:rPr lang="en-US" b="1" dirty="0" smtClean="0"/>
              <a:t>Note: neither is uncontrolled</a:t>
            </a:r>
          </a:p>
          <a:p>
            <a:pPr lvl="2"/>
            <a:r>
              <a:rPr lang="en-US" b="1" dirty="0" smtClean="0"/>
              <a:t>Patience is not forever (2 Peter 3:8-9)</a:t>
            </a:r>
          </a:p>
          <a:p>
            <a:pPr lvl="2"/>
            <a:r>
              <a:rPr lang="en-US" b="1" dirty="0" smtClean="0"/>
              <a:t>Kindness is balanced with severity (Romans 11:22)</a:t>
            </a:r>
          </a:p>
          <a:p>
            <a:r>
              <a:rPr lang="en-US" b="1" dirty="0" smtClean="0"/>
              <a:t>…</a:t>
            </a:r>
            <a:r>
              <a:rPr lang="en-US" b="1" dirty="0" smtClean="0"/>
              <a:t>is not jealous (a “negative descriptor”)</a:t>
            </a:r>
          </a:p>
          <a:p>
            <a:pPr lvl="1"/>
            <a:r>
              <a:rPr lang="en-US" b="1" dirty="0" smtClean="0"/>
              <a:t>Jealousy destroys; love </a:t>
            </a:r>
            <a:r>
              <a:rPr lang="en-US" b="1" dirty="0" smtClean="0"/>
              <a:t>edifies</a:t>
            </a:r>
          </a:p>
          <a:p>
            <a:pPr lvl="2"/>
            <a:r>
              <a:rPr lang="en-US" b="1" dirty="0" smtClean="0"/>
              <a:t>Jealousy is </a:t>
            </a:r>
            <a:r>
              <a:rPr lang="en-US" b="1" u="sng" dirty="0" smtClean="0"/>
              <a:t>impatient</a:t>
            </a:r>
            <a:r>
              <a:rPr lang="en-US" b="1" dirty="0" smtClean="0"/>
              <a:t> and </a:t>
            </a:r>
            <a:r>
              <a:rPr lang="en-US" b="1" u="sng" dirty="0" smtClean="0"/>
              <a:t>unkind</a:t>
            </a:r>
            <a:endParaRPr lang="en-US" b="1" u="sng" dirty="0" smtClean="0"/>
          </a:p>
          <a:p>
            <a:pPr lvl="1"/>
            <a:r>
              <a:rPr lang="en-US" b="1" dirty="0" smtClean="0"/>
              <a:t>Jealousy is me-centered; love is about the other</a:t>
            </a:r>
          </a:p>
          <a:p>
            <a:pPr lvl="1"/>
            <a:r>
              <a:rPr lang="en-US" b="1" dirty="0" smtClean="0"/>
              <a:t>Jealousy is a counterfeit of </a:t>
            </a:r>
            <a:r>
              <a:rPr lang="en-US" b="1" dirty="0" smtClean="0"/>
              <a:t>love 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4b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Love </a:t>
            </a:r>
            <a:r>
              <a:rPr lang="en-US" b="1" dirty="0" smtClean="0"/>
              <a:t>does not brag …and is not arrogant</a:t>
            </a:r>
          </a:p>
          <a:p>
            <a:pPr lvl="1"/>
            <a:r>
              <a:rPr lang="en-US" b="1" dirty="0" smtClean="0"/>
              <a:t>The “ugly twins of jealousy” are similar/related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4b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Love </a:t>
            </a:r>
            <a:r>
              <a:rPr lang="en-US" b="1" dirty="0" smtClean="0"/>
              <a:t>does not brag …and is not arrogant</a:t>
            </a:r>
          </a:p>
          <a:p>
            <a:pPr lvl="1"/>
            <a:r>
              <a:rPr lang="en-US" b="1" dirty="0" smtClean="0"/>
              <a:t>The “ugly twins of jealousy” are similar/related</a:t>
            </a:r>
          </a:p>
          <a:p>
            <a:pPr lvl="1"/>
            <a:r>
              <a:rPr lang="en-US" b="1" u="sng" dirty="0" smtClean="0"/>
              <a:t>Bragging</a:t>
            </a:r>
            <a:r>
              <a:rPr lang="en-US" b="1" dirty="0" smtClean="0"/>
              <a:t> tries to contaminate </a:t>
            </a:r>
            <a:r>
              <a:rPr lang="en-US" b="1" u="sng" dirty="0" smtClean="0"/>
              <a:t>others</a:t>
            </a:r>
            <a:r>
              <a:rPr lang="en-US" b="1" dirty="0" smtClean="0"/>
              <a:t> w/jealousy (like a contagious disease)</a:t>
            </a:r>
          </a:p>
          <a:p>
            <a:pPr lvl="2"/>
            <a:r>
              <a:rPr lang="en-US" b="1" dirty="0" smtClean="0"/>
              <a:t>It is an outward manifestation of inner pride</a:t>
            </a:r>
          </a:p>
          <a:p>
            <a:pPr lvl="2"/>
            <a:r>
              <a:rPr lang="en-US" b="1" dirty="0" smtClean="0"/>
              <a:t>Matthew 6:2; Jeremiah 9:23-24; James 4:16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4b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Love </a:t>
            </a:r>
            <a:r>
              <a:rPr lang="en-US" b="1" dirty="0" smtClean="0"/>
              <a:t>does not brag …and is not arrogant</a:t>
            </a:r>
          </a:p>
          <a:p>
            <a:pPr lvl="1"/>
            <a:r>
              <a:rPr lang="en-US" b="1" dirty="0" smtClean="0"/>
              <a:t>The “ugly twins of jealousy” are similar/related</a:t>
            </a:r>
          </a:p>
          <a:p>
            <a:pPr lvl="1"/>
            <a:r>
              <a:rPr lang="en-US" b="1" u="sng" dirty="0" smtClean="0"/>
              <a:t>Bragging</a:t>
            </a:r>
            <a:r>
              <a:rPr lang="en-US" b="1" dirty="0" smtClean="0"/>
              <a:t> tries to contaminate </a:t>
            </a:r>
            <a:r>
              <a:rPr lang="en-US" b="1" u="sng" dirty="0" smtClean="0"/>
              <a:t>others</a:t>
            </a:r>
            <a:r>
              <a:rPr lang="en-US" b="1" dirty="0" smtClean="0"/>
              <a:t> w/jealousy (like a contagious disease)</a:t>
            </a:r>
          </a:p>
          <a:p>
            <a:pPr lvl="2"/>
            <a:r>
              <a:rPr lang="en-US" b="1" dirty="0" smtClean="0"/>
              <a:t>It is an outward manifestation of inner pride</a:t>
            </a:r>
          </a:p>
          <a:p>
            <a:pPr lvl="2"/>
            <a:r>
              <a:rPr lang="en-US" b="1" dirty="0" smtClean="0"/>
              <a:t>Matthew 6:2; Jeremiah 9:23-24; James 4:16</a:t>
            </a:r>
          </a:p>
          <a:p>
            <a:pPr lvl="1"/>
            <a:r>
              <a:rPr lang="en-US" b="1" dirty="0" smtClean="0"/>
              <a:t>Arrogance is the wellspring of bragging </a:t>
            </a:r>
          </a:p>
          <a:p>
            <a:pPr lvl="2"/>
            <a:r>
              <a:rPr lang="en-US" b="1" dirty="0" smtClean="0"/>
              <a:t>The “ ’I’ disease”</a:t>
            </a:r>
          </a:p>
          <a:p>
            <a:pPr lvl="2"/>
            <a:r>
              <a:rPr lang="en-US" b="1" dirty="0" smtClean="0"/>
              <a:t>Arrogance is all about “me;” love is about others</a:t>
            </a:r>
          </a:p>
          <a:p>
            <a:pPr lvl="2"/>
            <a:r>
              <a:rPr lang="en-US" b="1" dirty="0" smtClean="0"/>
              <a:t>Luke 12:15-21; 1 Corinthians 4:6-7; Proverbs 27:1-5</a:t>
            </a:r>
          </a:p>
          <a:p>
            <a:pPr lvl="2"/>
            <a:r>
              <a:rPr lang="en-US" b="1" dirty="0" smtClean="0"/>
              <a:t>HODEL: “…the rabbi who must praise himself…”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opposite of love is not hate, but indifference.”</a:t>
            </a:r>
          </a:p>
          <a:p>
            <a:pPr lvl="1">
              <a:buNone/>
            </a:pPr>
            <a:r>
              <a:rPr lang="en-US" b="1" dirty="0" smtClean="0"/>
              <a:t>						                  – Elie Wiesel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…does not act unbecomingly</a:t>
            </a:r>
          </a:p>
          <a:p>
            <a:pPr lvl="1"/>
            <a:r>
              <a:rPr lang="en-US" b="1" dirty="0" smtClean="0"/>
              <a:t>Is not rude or willingly </a:t>
            </a:r>
            <a:r>
              <a:rPr lang="en-US" b="1" dirty="0" smtClean="0"/>
              <a:t>offensive/cause to blush</a:t>
            </a:r>
            <a:endParaRPr lang="en-US" b="1" dirty="0" smtClean="0"/>
          </a:p>
          <a:p>
            <a:pPr lvl="1"/>
            <a:r>
              <a:rPr lang="en-US" b="1" dirty="0" smtClean="0"/>
              <a:t>Lit. “</a:t>
            </a:r>
            <a:r>
              <a:rPr lang="en-US" b="1" dirty="0" err="1" smtClean="0"/>
              <a:t>ouk</a:t>
            </a:r>
            <a:r>
              <a:rPr lang="en-US" b="1" dirty="0" smtClean="0"/>
              <a:t>” (not ever) + </a:t>
            </a:r>
            <a:r>
              <a:rPr lang="en-US" b="1" dirty="0" smtClean="0"/>
              <a:t>”</a:t>
            </a:r>
            <a:r>
              <a:rPr lang="en-US" b="1" dirty="0" err="1" smtClean="0"/>
              <a:t>Aschemoneo</a:t>
            </a:r>
            <a:r>
              <a:rPr lang="en-US" b="1" dirty="0" smtClean="0"/>
              <a:t>” </a:t>
            </a:r>
            <a:r>
              <a:rPr lang="en-US" b="1" dirty="0" smtClean="0"/>
              <a:t>(w/o form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…does not act unbecomingly</a:t>
            </a:r>
          </a:p>
          <a:p>
            <a:pPr lvl="1"/>
            <a:r>
              <a:rPr lang="en-US" b="1" dirty="0" smtClean="0"/>
              <a:t>Is not rude or willingly </a:t>
            </a:r>
            <a:r>
              <a:rPr lang="en-US" b="1" dirty="0" smtClean="0"/>
              <a:t>offensive/cause to blush</a:t>
            </a:r>
            <a:endParaRPr lang="en-US" b="1" dirty="0" smtClean="0"/>
          </a:p>
          <a:p>
            <a:pPr lvl="1"/>
            <a:r>
              <a:rPr lang="en-US" b="1" dirty="0" smtClean="0"/>
              <a:t>Lit. “</a:t>
            </a:r>
            <a:r>
              <a:rPr lang="en-US" b="1" dirty="0" err="1" smtClean="0"/>
              <a:t>ouk</a:t>
            </a:r>
            <a:r>
              <a:rPr lang="en-US" b="1" dirty="0" smtClean="0"/>
              <a:t>” (not ever) + </a:t>
            </a:r>
            <a:r>
              <a:rPr lang="en-US" b="1" dirty="0" smtClean="0"/>
              <a:t>”</a:t>
            </a:r>
            <a:r>
              <a:rPr lang="en-US" b="1" dirty="0" err="1" smtClean="0"/>
              <a:t>Aschemoneo</a:t>
            </a:r>
            <a:r>
              <a:rPr lang="en-US" b="1" dirty="0" smtClean="0"/>
              <a:t>” </a:t>
            </a:r>
            <a:r>
              <a:rPr lang="en-US" b="1" dirty="0" smtClean="0"/>
              <a:t>(w/o form)</a:t>
            </a:r>
          </a:p>
          <a:p>
            <a:pPr lvl="1"/>
            <a:r>
              <a:rPr lang="en-US" b="1" dirty="0" smtClean="0"/>
              <a:t>No “situation ethics”-behave correctly regardless</a:t>
            </a:r>
          </a:p>
          <a:p>
            <a:pPr lvl="1"/>
            <a:r>
              <a:rPr lang="en-US" b="1" dirty="0" smtClean="0"/>
              <a:t>Isaiah 3:5; Philippians 4:8; 2 Thessalonians 3:7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…does not act unbecomingly</a:t>
            </a:r>
          </a:p>
          <a:p>
            <a:pPr lvl="1"/>
            <a:r>
              <a:rPr lang="en-US" b="1" dirty="0" smtClean="0"/>
              <a:t>Is not rude or willingly </a:t>
            </a:r>
            <a:r>
              <a:rPr lang="en-US" b="1" dirty="0" smtClean="0"/>
              <a:t>offensive/cause to blush</a:t>
            </a:r>
            <a:endParaRPr lang="en-US" b="1" dirty="0" smtClean="0"/>
          </a:p>
          <a:p>
            <a:pPr lvl="1"/>
            <a:r>
              <a:rPr lang="en-US" b="1" dirty="0" smtClean="0"/>
              <a:t>Lit. “</a:t>
            </a:r>
            <a:r>
              <a:rPr lang="en-US" b="1" dirty="0" err="1" smtClean="0"/>
              <a:t>ouk</a:t>
            </a:r>
            <a:r>
              <a:rPr lang="en-US" b="1" dirty="0" smtClean="0"/>
              <a:t>” (not ever) + </a:t>
            </a:r>
            <a:r>
              <a:rPr lang="en-US" b="1" dirty="0" smtClean="0"/>
              <a:t>”</a:t>
            </a:r>
            <a:r>
              <a:rPr lang="en-US" b="1" dirty="0" err="1" smtClean="0"/>
              <a:t>Aschemoneo</a:t>
            </a:r>
            <a:r>
              <a:rPr lang="en-US" b="1" dirty="0" smtClean="0"/>
              <a:t>” </a:t>
            </a:r>
            <a:r>
              <a:rPr lang="en-US" b="1" dirty="0" smtClean="0"/>
              <a:t>(w/o form)</a:t>
            </a:r>
          </a:p>
          <a:p>
            <a:pPr lvl="1"/>
            <a:r>
              <a:rPr lang="en-US" b="1" dirty="0" smtClean="0"/>
              <a:t>No “situation ethics”-behave correctly regardless</a:t>
            </a:r>
          </a:p>
          <a:p>
            <a:pPr lvl="1"/>
            <a:r>
              <a:rPr lang="en-US" b="1" dirty="0" smtClean="0"/>
              <a:t>Isaiah 3:5; Philippians 4:8; 2 Thessalonians 3:7</a:t>
            </a:r>
          </a:p>
          <a:p>
            <a:r>
              <a:rPr lang="en-US" b="1" dirty="0" smtClean="0"/>
              <a:t>It does not seek its own</a:t>
            </a:r>
          </a:p>
          <a:p>
            <a:pPr lvl="1"/>
            <a:r>
              <a:rPr lang="en-US" b="1" dirty="0" smtClean="0"/>
              <a:t>We put others first – Jesus (Matt 20:28; Phil 2)</a:t>
            </a:r>
          </a:p>
          <a:p>
            <a:pPr lvl="1"/>
            <a:r>
              <a:rPr lang="en-US" b="1" dirty="0" smtClean="0"/>
              <a:t>Is not self-centered (cause of many arguments)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…does not act unbecomingly</a:t>
            </a:r>
          </a:p>
          <a:p>
            <a:pPr lvl="1"/>
            <a:r>
              <a:rPr lang="en-US" b="1" dirty="0" smtClean="0"/>
              <a:t>Is not rude or willingly </a:t>
            </a:r>
            <a:r>
              <a:rPr lang="en-US" b="1" dirty="0" smtClean="0"/>
              <a:t>offensive/cause to blush</a:t>
            </a:r>
            <a:endParaRPr lang="en-US" b="1" dirty="0" smtClean="0"/>
          </a:p>
          <a:p>
            <a:pPr lvl="1"/>
            <a:r>
              <a:rPr lang="en-US" b="1" dirty="0" smtClean="0"/>
              <a:t>Lit. “</a:t>
            </a:r>
            <a:r>
              <a:rPr lang="en-US" b="1" dirty="0" err="1" smtClean="0"/>
              <a:t>ouk</a:t>
            </a:r>
            <a:r>
              <a:rPr lang="en-US" b="1" dirty="0" smtClean="0"/>
              <a:t>” (not ever) + </a:t>
            </a:r>
            <a:r>
              <a:rPr lang="en-US" b="1" dirty="0" smtClean="0"/>
              <a:t>”</a:t>
            </a:r>
            <a:r>
              <a:rPr lang="en-US" b="1" dirty="0" err="1" smtClean="0"/>
              <a:t>Aschemoneo</a:t>
            </a:r>
            <a:r>
              <a:rPr lang="en-US" b="1" dirty="0" smtClean="0"/>
              <a:t>” </a:t>
            </a:r>
            <a:r>
              <a:rPr lang="en-US" b="1" dirty="0" smtClean="0"/>
              <a:t>(w/o form)</a:t>
            </a:r>
          </a:p>
          <a:p>
            <a:pPr lvl="1"/>
            <a:r>
              <a:rPr lang="en-US" b="1" dirty="0" smtClean="0"/>
              <a:t>No “situation ethics”-behave correctly regardless</a:t>
            </a:r>
          </a:p>
          <a:p>
            <a:pPr lvl="1"/>
            <a:r>
              <a:rPr lang="en-US" b="1" dirty="0" smtClean="0"/>
              <a:t>Isaiah 3:5; Philippians 4:8; 2 Thessalonians 3:7</a:t>
            </a:r>
          </a:p>
          <a:p>
            <a:r>
              <a:rPr lang="en-US" b="1" dirty="0" smtClean="0"/>
              <a:t>It does not seek its own</a:t>
            </a:r>
          </a:p>
          <a:p>
            <a:pPr lvl="1"/>
            <a:r>
              <a:rPr lang="en-US" b="1" dirty="0" smtClean="0"/>
              <a:t>We put others first – Jesus (Matt 20:28; Phil 2)</a:t>
            </a:r>
          </a:p>
          <a:p>
            <a:pPr lvl="1"/>
            <a:r>
              <a:rPr lang="en-US" b="1" dirty="0" smtClean="0"/>
              <a:t>Is not self-centered (cause of many arguments)</a:t>
            </a:r>
          </a:p>
          <a:p>
            <a:pPr lvl="1"/>
            <a:r>
              <a:rPr lang="en-US" b="1" dirty="0" smtClean="0"/>
              <a:t>Little boy who “laid down his life” for his sister</a:t>
            </a:r>
          </a:p>
          <a:p>
            <a:pPr lvl="1"/>
            <a:r>
              <a:rPr lang="en-US" b="1" dirty="0" smtClean="0"/>
              <a:t>Twist facts, loopholes, twist arms, manipulate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not provoked (to anger)</a:t>
            </a:r>
          </a:p>
          <a:p>
            <a:pPr lvl="1"/>
            <a:r>
              <a:rPr lang="en-US" b="1" dirty="0" smtClean="0"/>
              <a:t>KJV: “easily” not in </a:t>
            </a:r>
            <a:r>
              <a:rPr lang="en-US" b="1" dirty="0" err="1" smtClean="0"/>
              <a:t>Gr</a:t>
            </a:r>
            <a:r>
              <a:rPr lang="en-US" b="1" dirty="0" smtClean="0"/>
              <a:t>-</a:t>
            </a:r>
            <a:r>
              <a:rPr lang="en-US" b="1" dirty="0" smtClean="0"/>
              <a:t>King James’ violent temper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not provoked (to anger)</a:t>
            </a:r>
          </a:p>
          <a:p>
            <a:pPr lvl="1"/>
            <a:r>
              <a:rPr lang="en-US" b="1" dirty="0" smtClean="0"/>
              <a:t>KJV: “easily” not in </a:t>
            </a:r>
            <a:r>
              <a:rPr lang="en-US" b="1" dirty="0" err="1" smtClean="0"/>
              <a:t>Gr</a:t>
            </a:r>
            <a:r>
              <a:rPr lang="en-US" b="1" dirty="0" smtClean="0"/>
              <a:t>-</a:t>
            </a:r>
            <a:r>
              <a:rPr lang="en-US" b="1" dirty="0" smtClean="0"/>
              <a:t>King James’ violent temper</a:t>
            </a:r>
          </a:p>
          <a:p>
            <a:pPr lvl="1"/>
            <a:r>
              <a:rPr lang="en-US" b="1" dirty="0" smtClean="0"/>
              <a:t>James 1:19 – “quick…slow…slow…”</a:t>
            </a:r>
          </a:p>
          <a:p>
            <a:pPr lvl="1"/>
            <a:r>
              <a:rPr lang="en-US" b="1" dirty="0" smtClean="0"/>
              <a:t>Matt 5:22 – outburst/fit/convulsion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not provoked (to anger)</a:t>
            </a:r>
          </a:p>
          <a:p>
            <a:pPr lvl="1"/>
            <a:r>
              <a:rPr lang="en-US" b="1" dirty="0" smtClean="0"/>
              <a:t>KJV: “easily” not in </a:t>
            </a:r>
            <a:r>
              <a:rPr lang="en-US" b="1" dirty="0" err="1" smtClean="0"/>
              <a:t>Gr</a:t>
            </a:r>
            <a:r>
              <a:rPr lang="en-US" b="1" dirty="0" smtClean="0"/>
              <a:t>-</a:t>
            </a:r>
            <a:r>
              <a:rPr lang="en-US" b="1" dirty="0" smtClean="0"/>
              <a:t>King James’ violent temper</a:t>
            </a:r>
          </a:p>
          <a:p>
            <a:pPr lvl="1"/>
            <a:r>
              <a:rPr lang="en-US" b="1" dirty="0" smtClean="0"/>
              <a:t>James 1:19 – “quick…slow…slow…”</a:t>
            </a:r>
          </a:p>
          <a:p>
            <a:pPr lvl="1"/>
            <a:r>
              <a:rPr lang="en-US" b="1" dirty="0" smtClean="0"/>
              <a:t>Matt 5:22 – outburst/fit/convulsion</a:t>
            </a:r>
          </a:p>
          <a:p>
            <a:pPr lvl="1"/>
            <a:r>
              <a:rPr lang="en-US" b="1" dirty="0" smtClean="0"/>
              <a:t>Mark 3:5 (God still does good)  godly/righteous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not provoked (to anger)</a:t>
            </a:r>
          </a:p>
          <a:p>
            <a:pPr lvl="1"/>
            <a:r>
              <a:rPr lang="en-US" b="1" dirty="0" smtClean="0"/>
              <a:t>KJV: “easily” not in </a:t>
            </a:r>
            <a:r>
              <a:rPr lang="en-US" b="1" dirty="0" err="1" smtClean="0"/>
              <a:t>Gr</a:t>
            </a:r>
            <a:r>
              <a:rPr lang="en-US" b="1" dirty="0" smtClean="0"/>
              <a:t>-</a:t>
            </a:r>
            <a:r>
              <a:rPr lang="en-US" b="1" dirty="0" smtClean="0"/>
              <a:t>King James’ violent temper</a:t>
            </a:r>
          </a:p>
          <a:p>
            <a:pPr lvl="1"/>
            <a:r>
              <a:rPr lang="en-US" b="1" dirty="0" smtClean="0"/>
              <a:t>James 1:19 – “quick…slow…slow…”</a:t>
            </a:r>
          </a:p>
          <a:p>
            <a:pPr lvl="1"/>
            <a:r>
              <a:rPr lang="en-US" b="1" dirty="0" smtClean="0"/>
              <a:t>Matt 5:22 – outburst/fit/convulsion</a:t>
            </a:r>
          </a:p>
          <a:p>
            <a:pPr lvl="1"/>
            <a:r>
              <a:rPr lang="en-US" b="1" dirty="0" smtClean="0"/>
              <a:t>Mark 3:5 (God still does good)  godly/righteous</a:t>
            </a:r>
            <a:endParaRPr lang="en-US" b="1" dirty="0" smtClean="0"/>
          </a:p>
          <a:p>
            <a:r>
              <a:rPr lang="en-US" b="1" dirty="0" smtClean="0"/>
              <a:t>Does not take into account a wrong suffered</a:t>
            </a:r>
          </a:p>
          <a:p>
            <a:pPr lvl="1"/>
            <a:r>
              <a:rPr lang="en-US" b="1" dirty="0" smtClean="0"/>
              <a:t>Keeps no record of wrongs/forgiving-parent/child</a:t>
            </a:r>
          </a:p>
          <a:p>
            <a:pPr lvl="1"/>
            <a:r>
              <a:rPr lang="en-US" b="1" dirty="0" smtClean="0"/>
              <a:t>“Father, forgive them…” – Luke 23:34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Verse 5b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not provoked (to anger)</a:t>
            </a:r>
          </a:p>
          <a:p>
            <a:pPr lvl="1"/>
            <a:r>
              <a:rPr lang="en-US" b="1" dirty="0" smtClean="0"/>
              <a:t>KJV: “easily” not in </a:t>
            </a:r>
            <a:r>
              <a:rPr lang="en-US" b="1" dirty="0" err="1" smtClean="0"/>
              <a:t>Gr</a:t>
            </a:r>
            <a:r>
              <a:rPr lang="en-US" b="1" dirty="0" smtClean="0"/>
              <a:t>-</a:t>
            </a:r>
            <a:r>
              <a:rPr lang="en-US" b="1" dirty="0" smtClean="0"/>
              <a:t>King James’ violent temper</a:t>
            </a:r>
          </a:p>
          <a:p>
            <a:pPr lvl="1"/>
            <a:r>
              <a:rPr lang="en-US" b="1" dirty="0" smtClean="0"/>
              <a:t>James 1:19 – “quick…slow…slow…”</a:t>
            </a:r>
          </a:p>
          <a:p>
            <a:pPr lvl="1"/>
            <a:r>
              <a:rPr lang="en-US" b="1" dirty="0" smtClean="0"/>
              <a:t>Matt 5:22 – outburst/fit/convulsion</a:t>
            </a:r>
          </a:p>
          <a:p>
            <a:pPr lvl="1"/>
            <a:r>
              <a:rPr lang="en-US" b="1" dirty="0" smtClean="0"/>
              <a:t>Mark 3:5 (God still does good)  godly/righteous</a:t>
            </a:r>
            <a:endParaRPr lang="en-US" b="1" dirty="0" smtClean="0"/>
          </a:p>
          <a:p>
            <a:r>
              <a:rPr lang="en-US" b="1" dirty="0" smtClean="0"/>
              <a:t>Does not take into account a wrong suffered</a:t>
            </a:r>
          </a:p>
          <a:p>
            <a:pPr lvl="1"/>
            <a:r>
              <a:rPr lang="en-US" b="1" dirty="0" smtClean="0"/>
              <a:t>Keeps no record of wrongs/forgiving-parent/child</a:t>
            </a:r>
          </a:p>
          <a:p>
            <a:pPr lvl="1"/>
            <a:r>
              <a:rPr lang="en-US" b="1" dirty="0" smtClean="0"/>
              <a:t>“Father, forgive them…” – Luke 23:34</a:t>
            </a:r>
            <a:endParaRPr lang="en-US" b="1" dirty="0" smtClean="0"/>
          </a:p>
          <a:p>
            <a:pPr lvl="1"/>
            <a:r>
              <a:rPr lang="en-US" b="1" dirty="0" smtClean="0"/>
              <a:t>God forgives us and no longer counts us as guilty</a:t>
            </a:r>
          </a:p>
          <a:p>
            <a:pPr lvl="1"/>
            <a:r>
              <a:rPr lang="en-US" b="1" dirty="0" smtClean="0"/>
              <a:t>“Debt” – Matt 6:12; 18:21-35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Because </a:t>
            </a:r>
            <a:r>
              <a:rPr lang="en-US" b="1" dirty="0" smtClean="0"/>
              <a:t>(agape) love </a:t>
            </a:r>
            <a:r>
              <a:rPr lang="en-US" b="1" dirty="0" smtClean="0"/>
              <a:t>is multi-faceted, it has many opposites.</a:t>
            </a:r>
          </a:p>
          <a:p>
            <a:pPr lvl="1"/>
            <a:r>
              <a:rPr lang="en-US" b="1" dirty="0" smtClean="0"/>
              <a:t>The aspects of love are distinctive and</a:t>
            </a:r>
          </a:p>
          <a:p>
            <a:pPr lvl="1"/>
            <a:r>
              <a:rPr lang="en-US" b="1" dirty="0" smtClean="0"/>
              <a:t>They overlap to form a whole</a:t>
            </a:r>
          </a:p>
          <a:p>
            <a:r>
              <a:rPr lang="en-US" b="1" dirty="0" smtClean="0"/>
              <a:t>The opposites, therefore, are also many</a:t>
            </a:r>
          </a:p>
          <a:p>
            <a:r>
              <a:rPr lang="en-US" b="1" dirty="0" smtClean="0"/>
              <a:t>And, they help us understand this basic, multi-faceted aspect of God as we strive to imitate </a:t>
            </a:r>
            <a:r>
              <a:rPr lang="en-US" b="1" dirty="0" smtClean="0"/>
              <a:t>Him</a:t>
            </a:r>
          </a:p>
          <a:p>
            <a:r>
              <a:rPr lang="en-US" b="1" dirty="0" smtClean="0"/>
              <a:t>God is love; …for God so loved the world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opposite of love is not hate, but indifference.”</a:t>
            </a:r>
          </a:p>
          <a:p>
            <a:pPr lvl="1">
              <a:buNone/>
            </a:pPr>
            <a:r>
              <a:rPr lang="en-US" b="1" dirty="0" smtClean="0"/>
              <a:t>						                  – Elie Wiesel</a:t>
            </a:r>
          </a:p>
          <a:p>
            <a:r>
              <a:rPr lang="en-US" b="1" dirty="0" smtClean="0"/>
              <a:t>“Hate is not the opposite of love; apathy is.”</a:t>
            </a:r>
          </a:p>
          <a:p>
            <a:pPr lvl="1">
              <a:buNone/>
            </a:pPr>
            <a:r>
              <a:rPr lang="en-US" b="1" dirty="0" smtClean="0"/>
              <a:t> 							       – Rollo May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opposite of love is not hate, but indifference.”</a:t>
            </a:r>
          </a:p>
          <a:p>
            <a:pPr lvl="1">
              <a:buNone/>
            </a:pPr>
            <a:r>
              <a:rPr lang="en-US" b="1" dirty="0" smtClean="0"/>
              <a:t>						                  – Elie Wiesel</a:t>
            </a:r>
          </a:p>
          <a:p>
            <a:r>
              <a:rPr lang="en-US" b="1" dirty="0" smtClean="0"/>
              <a:t>“Hate is not the opposite of love; apathy is.”</a:t>
            </a:r>
          </a:p>
          <a:p>
            <a:pPr lvl="1">
              <a:buNone/>
            </a:pPr>
            <a:r>
              <a:rPr lang="en-US" b="1" dirty="0" smtClean="0"/>
              <a:t> 							       – Rollo May</a:t>
            </a:r>
          </a:p>
          <a:p>
            <a:r>
              <a:rPr lang="en-US" b="1" dirty="0" smtClean="0"/>
              <a:t>“The opposite of love is fear, not hate.”</a:t>
            </a:r>
          </a:p>
          <a:p>
            <a:pPr lvl="1">
              <a:buNone/>
            </a:pPr>
            <a:r>
              <a:rPr lang="en-US" b="1" dirty="0" smtClean="0"/>
              <a:t>	  						       – Yoko Ono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“The opposite of love is not hate, but indifference.”</a:t>
            </a:r>
          </a:p>
          <a:p>
            <a:pPr lvl="1">
              <a:buNone/>
            </a:pPr>
            <a:r>
              <a:rPr lang="en-US" b="1" dirty="0" smtClean="0"/>
              <a:t>						                  – Elie Wiesel</a:t>
            </a:r>
          </a:p>
          <a:p>
            <a:r>
              <a:rPr lang="en-US" b="1" dirty="0" smtClean="0"/>
              <a:t>“Hate is not the opposite of love; apathy is.”</a:t>
            </a:r>
          </a:p>
          <a:p>
            <a:pPr lvl="1">
              <a:buNone/>
            </a:pPr>
            <a:r>
              <a:rPr lang="en-US" b="1" dirty="0" smtClean="0"/>
              <a:t> 							       – Rollo May</a:t>
            </a:r>
          </a:p>
          <a:p>
            <a:r>
              <a:rPr lang="en-US" b="1" dirty="0" smtClean="0"/>
              <a:t>“The opposite of love is fear, not hate.”</a:t>
            </a:r>
          </a:p>
          <a:p>
            <a:pPr lvl="1">
              <a:buNone/>
            </a:pPr>
            <a:r>
              <a:rPr lang="en-US" b="1" dirty="0" smtClean="0"/>
              <a:t>	  						       – Yoko Ono</a:t>
            </a:r>
          </a:p>
          <a:p>
            <a:r>
              <a:rPr lang="en-US" b="1" dirty="0" smtClean="0"/>
              <a:t>“…the opposite of love is ignorance.”</a:t>
            </a:r>
          </a:p>
          <a:p>
            <a:pPr lvl="1">
              <a:buNone/>
            </a:pPr>
            <a:r>
              <a:rPr lang="en-US" b="1" dirty="0" smtClean="0"/>
              <a:t>	 						     – Brian Hwang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different ways to learn</a:t>
            </a:r>
          </a:p>
          <a:p>
            <a:r>
              <a:rPr lang="en-US" b="1" dirty="0" smtClean="0"/>
              <a:t>Often,  we can learn about a word/idea by thinking about/studying its opposite</a:t>
            </a:r>
          </a:p>
          <a:p>
            <a:pPr lvl="1"/>
            <a:r>
              <a:rPr lang="en-US" b="1" dirty="0" smtClean="0"/>
              <a:t>Good/evil</a:t>
            </a:r>
          </a:p>
          <a:p>
            <a:pPr lvl="1"/>
            <a:r>
              <a:rPr lang="en-US" b="1" dirty="0" smtClean="0"/>
              <a:t>Heaven/hell</a:t>
            </a:r>
          </a:p>
          <a:p>
            <a:pPr lvl="1"/>
            <a:r>
              <a:rPr lang="en-US" b="1" dirty="0" smtClean="0"/>
              <a:t>Loyalty/betrayal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different ways to learn</a:t>
            </a:r>
          </a:p>
          <a:p>
            <a:r>
              <a:rPr lang="en-US" b="1" dirty="0" smtClean="0"/>
              <a:t>Often,  we can learn about a word/idea by thinking about/studying its opposite</a:t>
            </a:r>
          </a:p>
          <a:p>
            <a:pPr lvl="1"/>
            <a:r>
              <a:rPr lang="en-US" b="1" dirty="0" smtClean="0"/>
              <a:t>Good/evil</a:t>
            </a:r>
          </a:p>
          <a:p>
            <a:pPr lvl="1"/>
            <a:r>
              <a:rPr lang="en-US" b="1" dirty="0" smtClean="0"/>
              <a:t>Heaven/hell</a:t>
            </a:r>
          </a:p>
          <a:p>
            <a:pPr lvl="1"/>
            <a:r>
              <a:rPr lang="en-US" b="1" dirty="0" smtClean="0"/>
              <a:t>Loyalty/betrayal</a:t>
            </a:r>
          </a:p>
          <a:p>
            <a:r>
              <a:rPr lang="en-US" b="1" dirty="0" smtClean="0"/>
              <a:t>Today, let’s learn about love by studying its opposite(s)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Often, </a:t>
            </a:r>
            <a:r>
              <a:rPr lang="en-US" b="1" dirty="0" smtClean="0"/>
              <a:t>when </a:t>
            </a:r>
            <a:r>
              <a:rPr lang="en-US" b="1" dirty="0" smtClean="0"/>
              <a:t>someone thinks </a:t>
            </a:r>
            <a:r>
              <a:rPr lang="en-US" b="1" dirty="0" smtClean="0"/>
              <a:t>about the opposite of love, </a:t>
            </a:r>
            <a:r>
              <a:rPr lang="en-US" b="1" dirty="0" smtClean="0"/>
              <a:t>they</a:t>
            </a:r>
            <a:r>
              <a:rPr lang="en-US" b="1" dirty="0" smtClean="0"/>
              <a:t> may think </a:t>
            </a:r>
            <a:r>
              <a:rPr lang="en-US" b="1" dirty="0" smtClean="0"/>
              <a:t>of hate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Often, when someone thinks about the opposite of love, they may think of hate</a:t>
            </a:r>
          </a:p>
          <a:p>
            <a:r>
              <a:rPr lang="en-US" b="1" dirty="0" smtClean="0"/>
              <a:t>But</a:t>
            </a:r>
            <a:r>
              <a:rPr lang="en-US" b="1" dirty="0" smtClean="0"/>
              <a:t>, love has many aspects (1 Corinthians 13)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basis</a:t>
            </a:r>
            <a:r>
              <a:rPr lang="en-US" b="1" dirty="0" smtClean="0"/>
              <a:t> for our lives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reason</a:t>
            </a:r>
            <a:r>
              <a:rPr lang="en-US" b="1" dirty="0" smtClean="0"/>
              <a:t> for our being</a:t>
            </a:r>
          </a:p>
          <a:p>
            <a:pPr lvl="1"/>
            <a:r>
              <a:rPr lang="en-US" b="1" dirty="0" smtClean="0"/>
              <a:t>A </a:t>
            </a:r>
            <a:r>
              <a:rPr lang="en-US" b="1" u="sng" dirty="0" smtClean="0"/>
              <a:t>goal</a:t>
            </a:r>
            <a:r>
              <a:rPr lang="en-US" b="1" dirty="0" smtClean="0"/>
              <a:t> to strive after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1220</Words>
  <Application>Microsoft Office PowerPoint</Application>
  <PresentationFormat>On-screen Show (4:3)</PresentationFormat>
  <Paragraphs>202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The Opposite of Love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CONTEXT – 1 Cor. 13:1-3</vt:lpstr>
      <vt:lpstr>CONTEXT – 1 Cor. 13:1-3</vt:lpstr>
      <vt:lpstr>CONTEXT – 1 Cor. 13:1-3</vt:lpstr>
      <vt:lpstr>CONTEXT – 1 Cor. 13:1-3</vt:lpstr>
      <vt:lpstr>Verse 4a</vt:lpstr>
      <vt:lpstr>Verse 4a</vt:lpstr>
      <vt:lpstr>Verse 4b</vt:lpstr>
      <vt:lpstr>Verse 4b</vt:lpstr>
      <vt:lpstr>Verse 4b</vt:lpstr>
      <vt:lpstr>Verse 5a</vt:lpstr>
      <vt:lpstr>Verse 5a</vt:lpstr>
      <vt:lpstr>Verse 5a</vt:lpstr>
      <vt:lpstr>Verse 5a</vt:lpstr>
      <vt:lpstr>Verse 5b</vt:lpstr>
      <vt:lpstr>Verse 5b</vt:lpstr>
      <vt:lpstr>Verse 5b</vt:lpstr>
      <vt:lpstr>Verse 5b</vt:lpstr>
      <vt:lpstr>Verse 5b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of Love</dc:title>
  <dc:creator>Pili</dc:creator>
  <cp:lastModifiedBy>Pili</cp:lastModifiedBy>
  <cp:revision>73</cp:revision>
  <dcterms:created xsi:type="dcterms:W3CDTF">2016-12-07T00:09:04Z</dcterms:created>
  <dcterms:modified xsi:type="dcterms:W3CDTF">2016-12-25T14:55:00Z</dcterms:modified>
</cp:coreProperties>
</file>