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83" r:id="rId6"/>
    <p:sldId id="263" r:id="rId7"/>
    <p:sldId id="264" r:id="rId8"/>
    <p:sldId id="267" r:id="rId9"/>
    <p:sldId id="273" r:id="rId10"/>
    <p:sldId id="265" r:id="rId11"/>
    <p:sldId id="274" r:id="rId12"/>
    <p:sldId id="268" r:id="rId13"/>
    <p:sldId id="285" r:id="rId14"/>
    <p:sldId id="284" r:id="rId15"/>
    <p:sldId id="269" r:id="rId16"/>
    <p:sldId id="275" r:id="rId17"/>
    <p:sldId id="266" r:id="rId18"/>
    <p:sldId id="276" r:id="rId19"/>
    <p:sldId id="277" r:id="rId20"/>
    <p:sldId id="270" r:id="rId21"/>
    <p:sldId id="278" r:id="rId22"/>
    <p:sldId id="271" r:id="rId23"/>
    <p:sldId id="279" r:id="rId24"/>
    <p:sldId id="272" r:id="rId25"/>
    <p:sldId id="280" r:id="rId26"/>
    <p:sldId id="262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1B290-F584-4ED6-AD7A-FB7322AAC98D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D295-AD52-4B6C-BC37-290C39817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-Heaven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9144000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39200" cy="1371599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There Is A God in Heaven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5715000"/>
            <a:ext cx="49530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Daniel 2:25-28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Shadrach, Meshach &amp; Abed-Nego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Daniel 3 – They demonstrate this lesson for us</a:t>
            </a:r>
          </a:p>
          <a:p>
            <a:pPr lvl="1"/>
            <a:r>
              <a:rPr lang="en-US" b="1" dirty="0" smtClean="0"/>
              <a:t>Nebuchadnezzar has forgotten his statement about God made to Daniel in the previous chapter</a:t>
            </a:r>
          </a:p>
          <a:p>
            <a:pPr lvl="1"/>
            <a:r>
              <a:rPr lang="en-US" b="1" dirty="0" smtClean="0"/>
              <a:t>Shadrach, Meshach &amp; Abed-Nego will not bow down before the idol created by Nebuchadnezzar</a:t>
            </a:r>
          </a:p>
          <a:p>
            <a:pPr lvl="2"/>
            <a:r>
              <a:rPr lang="en-US" b="1" dirty="0" smtClean="0"/>
              <a:t>There is a law</a:t>
            </a:r>
          </a:p>
          <a:p>
            <a:pPr lvl="2"/>
            <a:r>
              <a:rPr lang="en-US" b="1" dirty="0" smtClean="0"/>
              <a:t>Given “one last chance”</a:t>
            </a:r>
          </a:p>
          <a:p>
            <a:pPr lvl="1"/>
            <a:r>
              <a:rPr lang="en-US" b="1" dirty="0" smtClean="0"/>
              <a:t>vv 17-18 – God will deliver, but even if not…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Shadrach, Meshach &amp; Abed-Nego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Daniel 3 – They demonstrate this lesson for us</a:t>
            </a:r>
          </a:p>
          <a:p>
            <a:pPr lvl="1"/>
            <a:r>
              <a:rPr lang="en-US" b="1" dirty="0" smtClean="0"/>
              <a:t>Nebuchadnezzar has forgotten his statement about God made to Daniel in the previous chapter</a:t>
            </a:r>
          </a:p>
          <a:p>
            <a:pPr lvl="1"/>
            <a:r>
              <a:rPr lang="en-US" b="1" dirty="0" smtClean="0"/>
              <a:t>Shadrach, Meshach &amp; Abed-Nego will not bow down before the idol created by Nebuchadnezzar</a:t>
            </a:r>
          </a:p>
          <a:p>
            <a:pPr lvl="2"/>
            <a:r>
              <a:rPr lang="en-US" b="1" dirty="0" smtClean="0"/>
              <a:t>There is a law</a:t>
            </a:r>
          </a:p>
          <a:p>
            <a:pPr lvl="2"/>
            <a:r>
              <a:rPr lang="en-US" b="1" dirty="0" smtClean="0"/>
              <a:t>Given “one last chance”</a:t>
            </a:r>
          </a:p>
          <a:p>
            <a:pPr lvl="1"/>
            <a:r>
              <a:rPr lang="en-US" b="1" dirty="0" smtClean="0"/>
              <a:t>vv 17-18 – God will deliver, but even if not…</a:t>
            </a:r>
          </a:p>
          <a:p>
            <a:pPr lvl="1"/>
            <a:r>
              <a:rPr lang="en-US" b="1" dirty="0" smtClean="0"/>
              <a:t>vv 24-27 – The God of heaven does deliver them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16:15-19 – Peter had made the good confession</a:t>
            </a:r>
          </a:p>
          <a:p>
            <a:r>
              <a:rPr lang="en-US" b="1" dirty="0" smtClean="0"/>
              <a:t>Matthew 26:34 – However, Peter was going to deny Jesus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16:15-19 – Peter had made the good confession</a:t>
            </a:r>
          </a:p>
          <a:p>
            <a:r>
              <a:rPr lang="en-US" b="1" dirty="0" smtClean="0"/>
              <a:t>Matthew 26:34 – However, Peter was going to deny Jesus</a:t>
            </a:r>
          </a:p>
          <a:p>
            <a:r>
              <a:rPr lang="en-US" b="1" dirty="0" smtClean="0"/>
              <a:t>Acts 2 – Peter had repented and turned back to God, he was a leader among Christians</a:t>
            </a:r>
          </a:p>
          <a:p>
            <a:r>
              <a:rPr lang="en-US" b="1" dirty="0" smtClean="0"/>
              <a:t>Acts 12:3-9 – In jail, Peter is reminded that there is a God in heaven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16:15-19 – Peter had made the good confession</a:t>
            </a:r>
          </a:p>
          <a:p>
            <a:r>
              <a:rPr lang="en-US" b="1" dirty="0" smtClean="0"/>
              <a:t>Matthew 26:34 – However, Peter was going to deny Jesus</a:t>
            </a:r>
          </a:p>
          <a:p>
            <a:r>
              <a:rPr lang="en-US" b="1" dirty="0" smtClean="0"/>
              <a:t>Acts 2 – Peter had repented and turned back to God, he was a leader among Christians</a:t>
            </a:r>
          </a:p>
          <a:p>
            <a:r>
              <a:rPr lang="en-US" b="1" dirty="0" smtClean="0"/>
              <a:t>Acts 12:3-9 – In jail, Peter is reminded that there is a God in heaven</a:t>
            </a:r>
          </a:p>
          <a:p>
            <a:r>
              <a:rPr lang="en-US" b="1" dirty="0" smtClean="0"/>
              <a:t>Galatians 2:11-14 – He still was not perfect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Paul was a Pharisee, violently opposed to Christianity</a:t>
            </a:r>
          </a:p>
          <a:p>
            <a:pPr lvl="1"/>
            <a:r>
              <a:rPr lang="en-US" b="1" dirty="0" smtClean="0"/>
              <a:t>He persecuted the early church</a:t>
            </a:r>
          </a:p>
          <a:p>
            <a:pPr lvl="1"/>
            <a:r>
              <a:rPr lang="en-US" b="1" dirty="0" smtClean="0"/>
              <a:t>He calls himself “the foremost of sinners”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Paul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was a Pharisee, violently opposed to Christianity</a:t>
            </a:r>
          </a:p>
          <a:p>
            <a:pPr lvl="1"/>
            <a:r>
              <a:rPr lang="en-US" b="1" dirty="0" smtClean="0"/>
              <a:t>He persecuted the early church</a:t>
            </a:r>
          </a:p>
          <a:p>
            <a:pPr lvl="1"/>
            <a:r>
              <a:rPr lang="en-US" b="1" dirty="0" smtClean="0"/>
              <a:t>He calls himself “the foremost of sinners”</a:t>
            </a:r>
          </a:p>
          <a:p>
            <a:r>
              <a:rPr lang="en-US" b="1" dirty="0" smtClean="0"/>
              <a:t>On the road to Damascus, Paul is reminded there is a God in heaven who cares</a:t>
            </a:r>
          </a:p>
          <a:p>
            <a:pPr lvl="1"/>
            <a:r>
              <a:rPr lang="en-US" b="1" dirty="0" smtClean="0"/>
              <a:t>He suffered much for the cause of Christ</a:t>
            </a:r>
          </a:p>
          <a:p>
            <a:pPr lvl="1"/>
            <a:r>
              <a:rPr lang="en-US" b="1" dirty="0" smtClean="0"/>
              <a:t>He worked hard, he trusted God (faith that works)</a:t>
            </a:r>
          </a:p>
          <a:p>
            <a:pPr lvl="1"/>
            <a:r>
              <a:rPr lang="en-US" b="1" dirty="0" smtClean="0"/>
              <a:t>He finished the course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Lesson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Have you ever been in great distress?</a:t>
            </a:r>
          </a:p>
          <a:p>
            <a:pPr lvl="1"/>
            <a:r>
              <a:rPr lang="en-US" b="1" dirty="0" smtClean="0"/>
              <a:t>Financial – caused by you or others</a:t>
            </a:r>
          </a:p>
          <a:p>
            <a:pPr lvl="1"/>
            <a:r>
              <a:rPr lang="en-US" b="1" dirty="0" smtClean="0"/>
              <a:t>Physical – sickness, aged, accident, bad habits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Lesson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Have you ever been in great distress?</a:t>
            </a:r>
          </a:p>
          <a:p>
            <a:pPr lvl="1"/>
            <a:r>
              <a:rPr lang="en-US" b="1" dirty="0" smtClean="0"/>
              <a:t>Financial – caused by you or others</a:t>
            </a:r>
          </a:p>
          <a:p>
            <a:pPr lvl="1"/>
            <a:r>
              <a:rPr lang="en-US" b="1" dirty="0" smtClean="0"/>
              <a:t>Physical – sickness, aged, accident, bad habits</a:t>
            </a:r>
          </a:p>
          <a:p>
            <a:r>
              <a:rPr lang="en-US" b="1" dirty="0" smtClean="0"/>
              <a:t>Between “a rock and a hard place”</a:t>
            </a:r>
          </a:p>
          <a:p>
            <a:pPr lvl="1"/>
            <a:r>
              <a:rPr lang="en-US" b="1" dirty="0" smtClean="0"/>
              <a:t>Any way you take is bad</a:t>
            </a:r>
          </a:p>
          <a:p>
            <a:pPr lvl="1"/>
            <a:r>
              <a:rPr lang="en-US" b="1" dirty="0" smtClean="0"/>
              <a:t>Don’t look around; look up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Lesson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Have you ever been in great distress?</a:t>
            </a:r>
          </a:p>
          <a:p>
            <a:pPr lvl="1"/>
            <a:r>
              <a:rPr lang="en-US" b="1" dirty="0" smtClean="0"/>
              <a:t>Financial – caused by you or others</a:t>
            </a:r>
          </a:p>
          <a:p>
            <a:pPr lvl="1"/>
            <a:r>
              <a:rPr lang="en-US" b="1" dirty="0" smtClean="0"/>
              <a:t>Physical – sickness, aged, accident, bad habits</a:t>
            </a:r>
          </a:p>
          <a:p>
            <a:r>
              <a:rPr lang="en-US" b="1" dirty="0" smtClean="0"/>
              <a:t>Between “a rock and a hard place”</a:t>
            </a:r>
          </a:p>
          <a:p>
            <a:pPr lvl="1"/>
            <a:r>
              <a:rPr lang="en-US" b="1" dirty="0" smtClean="0"/>
              <a:t>Any way you take is bad</a:t>
            </a:r>
          </a:p>
          <a:p>
            <a:pPr lvl="1"/>
            <a:r>
              <a:rPr lang="en-US" b="1" dirty="0" smtClean="0"/>
              <a:t>Don’t look around; look up</a:t>
            </a:r>
          </a:p>
          <a:p>
            <a:r>
              <a:rPr lang="en-US" b="1" dirty="0" smtClean="0"/>
              <a:t>2 Peter 2:4-10a – If…, if…, if…then…</a:t>
            </a:r>
          </a:p>
          <a:p>
            <a:r>
              <a:rPr lang="en-US" b="1" dirty="0" smtClean="0"/>
              <a:t>1 Corinthians 1:9 – God is faithful…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Nebuchadnezzar has a dream</a:t>
            </a:r>
          </a:p>
          <a:p>
            <a:pPr lvl="1"/>
            <a:r>
              <a:rPr lang="en-US" b="1" dirty="0" smtClean="0"/>
              <a:t>He orders that the he be told the dream and its meaning</a:t>
            </a:r>
          </a:p>
          <a:p>
            <a:pPr lvl="1"/>
            <a:r>
              <a:rPr lang="en-US" b="1" dirty="0" smtClean="0"/>
              <a:t>None of the magicians, diviners, etc. can do it</a:t>
            </a:r>
          </a:p>
          <a:p>
            <a:pPr lvl="1"/>
            <a:r>
              <a:rPr lang="en-US" b="1" dirty="0" smtClean="0"/>
              <a:t>He orders that, unless someone does it, all will die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Lesson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may come a time when you are required to take a stand for God</a:t>
            </a:r>
          </a:p>
          <a:p>
            <a:pPr lvl="1"/>
            <a:r>
              <a:rPr lang="en-US" b="1" dirty="0" smtClean="0"/>
              <a:t>Friends/family</a:t>
            </a:r>
          </a:p>
          <a:p>
            <a:pPr lvl="1"/>
            <a:r>
              <a:rPr lang="en-US" b="1" dirty="0" smtClean="0"/>
              <a:t>Government</a:t>
            </a:r>
          </a:p>
          <a:p>
            <a:pPr lvl="1"/>
            <a:r>
              <a:rPr lang="en-US" b="1" dirty="0" smtClean="0"/>
              <a:t>Popular opinion</a:t>
            </a:r>
          </a:p>
          <a:p>
            <a:pPr lvl="1"/>
            <a:r>
              <a:rPr lang="en-US" b="1" dirty="0" smtClean="0"/>
              <a:t>Culture</a:t>
            </a:r>
          </a:p>
          <a:p>
            <a:r>
              <a:rPr lang="en-US" b="1" dirty="0" smtClean="0"/>
              <a:t>It may mean persecution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Lesson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may come a time when you are required to take a stand for God</a:t>
            </a:r>
          </a:p>
          <a:p>
            <a:pPr lvl="1"/>
            <a:r>
              <a:rPr lang="en-US" b="1" dirty="0" smtClean="0"/>
              <a:t>Friends/family</a:t>
            </a:r>
          </a:p>
          <a:p>
            <a:pPr lvl="1"/>
            <a:r>
              <a:rPr lang="en-US" b="1" dirty="0" smtClean="0"/>
              <a:t>Government</a:t>
            </a:r>
          </a:p>
          <a:p>
            <a:pPr lvl="1"/>
            <a:r>
              <a:rPr lang="en-US" b="1" dirty="0" smtClean="0"/>
              <a:t>Popular opinion</a:t>
            </a:r>
          </a:p>
          <a:p>
            <a:pPr lvl="1"/>
            <a:r>
              <a:rPr lang="en-US" b="1" dirty="0" smtClean="0"/>
              <a:t>Culture</a:t>
            </a:r>
          </a:p>
          <a:p>
            <a:r>
              <a:rPr lang="en-US" b="1" dirty="0" smtClean="0"/>
              <a:t>It may mean persecution</a:t>
            </a:r>
          </a:p>
          <a:p>
            <a:r>
              <a:rPr lang="en-US" b="1" dirty="0" smtClean="0"/>
              <a:t>Remember, there is a God in heaven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Lesson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you sin</a:t>
            </a:r>
          </a:p>
          <a:p>
            <a:pPr lvl="1"/>
            <a:r>
              <a:rPr lang="en-US" b="1" dirty="0" smtClean="0"/>
              <a:t>Previous to becoming a Christian</a:t>
            </a:r>
          </a:p>
          <a:p>
            <a:pPr lvl="1"/>
            <a:r>
              <a:rPr lang="en-US" b="1" dirty="0" smtClean="0"/>
              <a:t>After you have named Christ</a:t>
            </a:r>
          </a:p>
          <a:p>
            <a:r>
              <a:rPr lang="en-US" b="1" dirty="0" smtClean="0"/>
              <a:t>John 2:24-25 – God knows before you tell Him</a:t>
            </a:r>
          </a:p>
          <a:p>
            <a:r>
              <a:rPr lang="en-US" b="1" dirty="0" smtClean="0"/>
              <a:t>1 John 1:9 – God will forgive us our sins, if we confess them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Lesson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you sin</a:t>
            </a:r>
          </a:p>
          <a:p>
            <a:pPr lvl="1"/>
            <a:r>
              <a:rPr lang="en-US" b="1" dirty="0" smtClean="0"/>
              <a:t>Previous to becoming a Christian</a:t>
            </a:r>
          </a:p>
          <a:p>
            <a:pPr lvl="1"/>
            <a:r>
              <a:rPr lang="en-US" b="1" dirty="0" smtClean="0"/>
              <a:t>After you have named Christ</a:t>
            </a:r>
          </a:p>
          <a:p>
            <a:r>
              <a:rPr lang="en-US" b="1" dirty="0" smtClean="0"/>
              <a:t>John 2:24-25 – God knows before you tell Him</a:t>
            </a:r>
          </a:p>
          <a:p>
            <a:r>
              <a:rPr lang="en-US" b="1" dirty="0" smtClean="0"/>
              <a:t>1 John 1:9 – God will forgive us our sins, if we confess them</a:t>
            </a:r>
          </a:p>
          <a:p>
            <a:r>
              <a:rPr lang="en-US" b="1" dirty="0" smtClean="0"/>
              <a:t>There is a God in heaven Who knows and cares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Lesson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you are near death</a:t>
            </a:r>
          </a:p>
          <a:p>
            <a:pPr lvl="1"/>
            <a:r>
              <a:rPr lang="en-US" b="1" dirty="0" smtClean="0"/>
              <a:t>Sin &amp; death were Satan’s 2 big weapons against us</a:t>
            </a:r>
          </a:p>
          <a:p>
            <a:pPr lvl="1"/>
            <a:r>
              <a:rPr lang="en-US" b="1" dirty="0" smtClean="0"/>
              <a:t>Jesus overcame sin through His death</a:t>
            </a:r>
          </a:p>
          <a:p>
            <a:pPr lvl="1"/>
            <a:r>
              <a:rPr lang="en-US" b="1" dirty="0" smtClean="0"/>
              <a:t>Then, He overcame death through His resurrection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Lesson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you are near death</a:t>
            </a:r>
          </a:p>
          <a:p>
            <a:pPr lvl="1"/>
            <a:r>
              <a:rPr lang="en-US" b="1" dirty="0" smtClean="0"/>
              <a:t>Sin &amp; death were Satan’s 2 big weapons against us</a:t>
            </a:r>
          </a:p>
          <a:p>
            <a:pPr lvl="1"/>
            <a:r>
              <a:rPr lang="en-US" b="1" dirty="0" smtClean="0"/>
              <a:t>Jesus overcame sin through His death</a:t>
            </a:r>
          </a:p>
          <a:p>
            <a:pPr lvl="1"/>
            <a:r>
              <a:rPr lang="en-US" b="1" dirty="0" smtClean="0"/>
              <a:t>Then, He overcame death through His resurrection</a:t>
            </a:r>
          </a:p>
          <a:p>
            <a:pPr lvl="1"/>
            <a:r>
              <a:rPr lang="en-US" b="1" dirty="0" smtClean="0"/>
              <a:t>We cannot avoid death (Hebrews 9:27)</a:t>
            </a:r>
          </a:p>
          <a:p>
            <a:pPr lvl="1"/>
            <a:r>
              <a:rPr lang="en-US" b="1" dirty="0" smtClean="0"/>
              <a:t>But, we don’t have to fear it (1 Cor. 15:53-58)</a:t>
            </a:r>
          </a:p>
          <a:p>
            <a:pPr lvl="1"/>
            <a:r>
              <a:rPr lang="en-US" b="1" dirty="0" smtClean="0"/>
              <a:t>Because, there is a God in heaven Who loves 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 many other examples</a:t>
            </a:r>
          </a:p>
          <a:p>
            <a:pPr lvl="1"/>
            <a:r>
              <a:rPr lang="en-US" b="1" dirty="0" smtClean="0"/>
              <a:t>Ruth, Esther, </a:t>
            </a:r>
          </a:p>
          <a:p>
            <a:pPr lvl="1"/>
            <a:r>
              <a:rPr lang="en-US" b="1" dirty="0" smtClean="0"/>
              <a:t>Jonathan, Elijah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So many other examples</a:t>
            </a:r>
          </a:p>
          <a:p>
            <a:pPr lvl="1"/>
            <a:r>
              <a:rPr lang="en-US" b="1" dirty="0" smtClean="0"/>
              <a:t>Ruth, Esther, </a:t>
            </a:r>
          </a:p>
          <a:p>
            <a:pPr lvl="1"/>
            <a:r>
              <a:rPr lang="en-US" b="1" dirty="0" smtClean="0"/>
              <a:t>Jonathan, Elijah</a:t>
            </a:r>
          </a:p>
          <a:p>
            <a:r>
              <a:rPr lang="en-US" b="1" dirty="0" smtClean="0"/>
              <a:t>We need to always remember God, Who is in heaven</a:t>
            </a:r>
          </a:p>
          <a:p>
            <a:pPr lvl="1"/>
            <a:r>
              <a:rPr lang="en-US" b="1" dirty="0" smtClean="0"/>
              <a:t>In our sickness</a:t>
            </a:r>
          </a:p>
          <a:p>
            <a:pPr lvl="1"/>
            <a:r>
              <a:rPr lang="en-US" b="1" dirty="0" smtClean="0"/>
              <a:t>In our troubles and weaknesses</a:t>
            </a:r>
          </a:p>
          <a:p>
            <a:pPr lvl="1"/>
            <a:r>
              <a:rPr lang="en-US" b="1" dirty="0" smtClean="0"/>
              <a:t>When we have sinned</a:t>
            </a:r>
          </a:p>
          <a:p>
            <a:pPr lvl="1"/>
            <a:r>
              <a:rPr lang="en-US" b="1" dirty="0" smtClean="0"/>
              <a:t>In all things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Nebuchadnezzar has a dream</a:t>
            </a:r>
          </a:p>
          <a:p>
            <a:pPr lvl="1"/>
            <a:r>
              <a:rPr lang="en-US" b="1" dirty="0" smtClean="0"/>
              <a:t>He orders that the he be told the dream and its meaning</a:t>
            </a:r>
          </a:p>
          <a:p>
            <a:pPr lvl="1"/>
            <a:r>
              <a:rPr lang="en-US" b="1" dirty="0" smtClean="0"/>
              <a:t>None of the magicians, diviners, etc. can do it</a:t>
            </a:r>
          </a:p>
          <a:p>
            <a:pPr lvl="1"/>
            <a:r>
              <a:rPr lang="en-US" b="1" dirty="0" smtClean="0"/>
              <a:t>He orders that, unless someone does, all will die</a:t>
            </a:r>
          </a:p>
          <a:p>
            <a:r>
              <a:rPr lang="en-US" b="1" dirty="0" smtClean="0"/>
              <a:t>Daniel is told of this</a:t>
            </a:r>
          </a:p>
          <a:p>
            <a:pPr lvl="1"/>
            <a:r>
              <a:rPr lang="en-US" b="1" dirty="0" smtClean="0"/>
              <a:t>He prays with his friends</a:t>
            </a:r>
          </a:p>
          <a:p>
            <a:pPr lvl="1"/>
            <a:r>
              <a:rPr lang="en-US" b="1" dirty="0" smtClean="0"/>
              <a:t>He tells the king his dream &amp; the interpretation</a:t>
            </a:r>
          </a:p>
          <a:p>
            <a:pPr lvl="1"/>
            <a:r>
              <a:rPr lang="en-US" b="1" dirty="0" smtClean="0"/>
              <a:t>The king is impressed, the people saved</a:t>
            </a:r>
          </a:p>
          <a:p>
            <a:pPr lvl="1"/>
            <a:r>
              <a:rPr lang="en-US" b="1" dirty="0" smtClean="0"/>
              <a:t>God gets the glory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Lesson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is still “a God in Heaven” for us to go to during our needs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Lesson For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is still “a God in Heaven” for us to go to during our needs</a:t>
            </a:r>
          </a:p>
          <a:p>
            <a:r>
              <a:rPr lang="en-US" b="1" dirty="0" smtClean="0"/>
              <a:t>Let’s look at some examples in the Bible</a:t>
            </a:r>
          </a:p>
          <a:p>
            <a:pPr lvl="1"/>
            <a:r>
              <a:rPr lang="en-US" b="1" dirty="0" smtClean="0"/>
              <a:t>The Israelites at the Red Sea</a:t>
            </a:r>
          </a:p>
          <a:p>
            <a:pPr lvl="1"/>
            <a:r>
              <a:rPr lang="en-US" b="1" dirty="0" smtClean="0"/>
              <a:t>Gideon</a:t>
            </a:r>
          </a:p>
          <a:p>
            <a:pPr lvl="1"/>
            <a:r>
              <a:rPr lang="en-US" b="1" dirty="0" smtClean="0"/>
              <a:t>Shadrach, Meshach &amp; Abed-Nego</a:t>
            </a:r>
          </a:p>
          <a:p>
            <a:pPr lvl="1"/>
            <a:r>
              <a:rPr lang="en-US" b="1" dirty="0" smtClean="0"/>
              <a:t>Peter</a:t>
            </a:r>
          </a:p>
          <a:p>
            <a:pPr lvl="1"/>
            <a:r>
              <a:rPr lang="en-US" b="1" dirty="0" smtClean="0"/>
              <a:t>Paul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Israelites at the Red Sea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Exodus 14:10-11 – At the Red Sea, the Israelites were scared (and complaining)</a:t>
            </a:r>
          </a:p>
          <a:p>
            <a:r>
              <a:rPr lang="en-US" b="1" dirty="0" smtClean="0"/>
              <a:t>Pharaoh had let them go, but had now sent his army after them</a:t>
            </a:r>
          </a:p>
          <a:p>
            <a:r>
              <a:rPr lang="en-US" b="1" dirty="0" smtClean="0"/>
              <a:t>They had the Red Sea on one side and the army of Pharaoh on the other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Israelites at the Red Sea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Exodus 14:10-11 – At the Red Sea, the Israelites were scared (and complaining)</a:t>
            </a:r>
          </a:p>
          <a:p>
            <a:r>
              <a:rPr lang="en-US" b="1" dirty="0" smtClean="0"/>
              <a:t>Pharaoh had let them go, but had now sent his army after them</a:t>
            </a:r>
          </a:p>
          <a:p>
            <a:r>
              <a:rPr lang="en-US" b="1" dirty="0" smtClean="0"/>
              <a:t>They had the Red Sea on one side and the army of Pharaoh on the other</a:t>
            </a:r>
          </a:p>
          <a:p>
            <a:r>
              <a:rPr lang="en-US" b="1" dirty="0" smtClean="0"/>
              <a:t>vv 13-16 – God will fight for you (while you keep silent)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Gideon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Judges 6 – Times of the Judges</a:t>
            </a:r>
          </a:p>
          <a:p>
            <a:r>
              <a:rPr lang="en-US" b="1" dirty="0" smtClean="0"/>
              <a:t>The Midianites had oppressed them for 7 years</a:t>
            </a:r>
          </a:p>
          <a:p>
            <a:r>
              <a:rPr lang="en-US" b="1" dirty="0" smtClean="0"/>
              <a:t>The Angel of the Lord appears to Gideon</a:t>
            </a:r>
          </a:p>
          <a:p>
            <a:r>
              <a:rPr lang="en-US" b="1" dirty="0" smtClean="0"/>
              <a:t>He encourages Gideon</a:t>
            </a:r>
          </a:p>
          <a:p>
            <a:r>
              <a:rPr lang="en-US" b="1" dirty="0" smtClean="0"/>
              <a:t>Gideon leads 300 men against the Midianites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Gideon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Judges 6 – Times of the Judges</a:t>
            </a:r>
          </a:p>
          <a:p>
            <a:r>
              <a:rPr lang="en-US" b="1" dirty="0" smtClean="0"/>
              <a:t>The Midianites had oppressed them for 7 years</a:t>
            </a:r>
          </a:p>
          <a:p>
            <a:r>
              <a:rPr lang="en-US" b="1" dirty="0" smtClean="0"/>
              <a:t>The Angel of the Lord appears to Gideon</a:t>
            </a:r>
          </a:p>
          <a:p>
            <a:r>
              <a:rPr lang="en-US" b="1" dirty="0" smtClean="0"/>
              <a:t>He encourages Gideon</a:t>
            </a:r>
          </a:p>
          <a:p>
            <a:r>
              <a:rPr lang="en-US" b="1" dirty="0" smtClean="0"/>
              <a:t>Gideon leads 300 men against the Midianites</a:t>
            </a:r>
          </a:p>
          <a:p>
            <a:r>
              <a:rPr lang="en-US" b="1" dirty="0" smtClean="0"/>
              <a:t>There is a God in heaven who defends those who repent and cry out to Him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1231</Words>
  <Application>Microsoft Office PowerPoint</Application>
  <PresentationFormat>On-screen Show (4:3)</PresentationFormat>
  <Paragraphs>177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There Is A God in Heaven</vt:lpstr>
      <vt:lpstr>INTRODUCTION</vt:lpstr>
      <vt:lpstr>INTRODUCTION</vt:lpstr>
      <vt:lpstr>The Lesson For Us</vt:lpstr>
      <vt:lpstr>The Lesson For Us</vt:lpstr>
      <vt:lpstr>The Israelites at the Red Sea</vt:lpstr>
      <vt:lpstr>The Israelites at the Red Sea</vt:lpstr>
      <vt:lpstr>Gideon</vt:lpstr>
      <vt:lpstr>Gideon</vt:lpstr>
      <vt:lpstr>Shadrach, Meshach &amp; Abed-Nego</vt:lpstr>
      <vt:lpstr>Shadrach, Meshach &amp; Abed-Nego</vt:lpstr>
      <vt:lpstr>Peter</vt:lpstr>
      <vt:lpstr>Peter</vt:lpstr>
      <vt:lpstr>Peter</vt:lpstr>
      <vt:lpstr>Paul</vt:lpstr>
      <vt:lpstr>Paul</vt:lpstr>
      <vt:lpstr>The Lesson for Us</vt:lpstr>
      <vt:lpstr>The Lesson for Us</vt:lpstr>
      <vt:lpstr>The Lesson for Us</vt:lpstr>
      <vt:lpstr>The Lesson for Us</vt:lpstr>
      <vt:lpstr>The Lesson for Us</vt:lpstr>
      <vt:lpstr>The Lesson for Us</vt:lpstr>
      <vt:lpstr>The Lesson for Us</vt:lpstr>
      <vt:lpstr>The Lesson for Us</vt:lpstr>
      <vt:lpstr>The Lesson for Us</vt:lpstr>
      <vt:lpstr>CONCLUSION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Current User</dc:creator>
  <cp:lastModifiedBy>Pili</cp:lastModifiedBy>
  <cp:revision>28</cp:revision>
  <dcterms:created xsi:type="dcterms:W3CDTF">2011-02-20T11:49:55Z</dcterms:created>
  <dcterms:modified xsi:type="dcterms:W3CDTF">2017-01-22T14:50:03Z</dcterms:modified>
</cp:coreProperties>
</file>