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5" r:id="rId5"/>
    <p:sldId id="259" r:id="rId6"/>
    <p:sldId id="266" r:id="rId7"/>
    <p:sldId id="268" r:id="rId8"/>
    <p:sldId id="267" r:id="rId9"/>
    <p:sldId id="271" r:id="rId10"/>
    <p:sldId id="270" r:id="rId11"/>
    <p:sldId id="269" r:id="rId12"/>
    <p:sldId id="274" r:id="rId13"/>
    <p:sldId id="273" r:id="rId14"/>
    <p:sldId id="276" r:id="rId15"/>
    <p:sldId id="275" r:id="rId16"/>
    <p:sldId id="280" r:id="rId17"/>
    <p:sldId id="279" r:id="rId18"/>
    <p:sldId id="278" r:id="rId19"/>
    <p:sldId id="281" r:id="rId20"/>
    <p:sldId id="284" r:id="rId21"/>
    <p:sldId id="283" r:id="rId22"/>
    <p:sldId id="282" r:id="rId23"/>
    <p:sldId id="287" r:id="rId24"/>
    <p:sldId id="286" r:id="rId25"/>
    <p:sldId id="285" r:id="rId26"/>
    <p:sldId id="289" r:id="rId27"/>
    <p:sldId id="288" r:id="rId28"/>
    <p:sldId id="258" r:id="rId29"/>
    <p:sldId id="264" r:id="rId30"/>
    <p:sldId id="263" r:id="rId31"/>
    <p:sldId id="26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6/21/2015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uilt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922782"/>
            <a:ext cx="5943600" cy="57828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95399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Are You Feeling Guilty?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638800"/>
            <a:ext cx="6858000" cy="10668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1 Corinthians 6:9-11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Feelings of Guilt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was a Christian who assembled here in Elgin years ago who had this very problem</a:t>
            </a:r>
          </a:p>
          <a:p>
            <a:pPr lvl="1"/>
            <a:r>
              <a:rPr lang="en-US" b="1" dirty="0" smtClean="0"/>
              <a:t>He just couldn’t accept the fact that God could forgive his sins completely</a:t>
            </a:r>
          </a:p>
          <a:p>
            <a:pPr lvl="1"/>
            <a:r>
              <a:rPr lang="en-US" b="1" dirty="0" smtClean="0"/>
              <a:t>As he stumbled with some sins, he would also stumble with respect to God’s justice and love</a:t>
            </a:r>
          </a:p>
          <a:p>
            <a:pPr lvl="1"/>
            <a:r>
              <a:rPr lang="en-US" b="1" dirty="0" smtClean="0"/>
              <a:t>He wouldn’t let go of what God had already removed</a:t>
            </a:r>
          </a:p>
          <a:p>
            <a:pPr lvl="1"/>
            <a:r>
              <a:rPr lang="en-US" b="1" dirty="0" smtClean="0"/>
              <a:t>He fell away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Feelings of Guilt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Remember, guilt is the result of sin</a:t>
            </a:r>
          </a:p>
          <a:p>
            <a:pPr lvl="1"/>
            <a:r>
              <a:rPr lang="en-US" b="1" dirty="0" smtClean="0"/>
              <a:t>Used as intended, guilt drives us to repent</a:t>
            </a:r>
          </a:p>
          <a:p>
            <a:pPr lvl="1"/>
            <a:r>
              <a:rPr lang="en-US" b="1" dirty="0" smtClean="0"/>
              <a:t>This is a correct use</a:t>
            </a:r>
          </a:p>
          <a:p>
            <a:pPr lvl="1"/>
            <a:r>
              <a:rPr lang="en-US" b="1" dirty="0" smtClean="0"/>
              <a:t>We should be thankful for this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Feelings of Guilt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Remember, guilt is the result of sin</a:t>
            </a:r>
          </a:p>
          <a:p>
            <a:pPr lvl="1"/>
            <a:r>
              <a:rPr lang="en-US" b="1" dirty="0" smtClean="0"/>
              <a:t>Used as intended, guilt drives us to repent</a:t>
            </a:r>
          </a:p>
          <a:p>
            <a:pPr lvl="1"/>
            <a:r>
              <a:rPr lang="en-US" b="1" dirty="0" smtClean="0"/>
              <a:t>This is a correct use</a:t>
            </a:r>
          </a:p>
          <a:p>
            <a:pPr lvl="1"/>
            <a:r>
              <a:rPr lang="en-US" b="1" dirty="0" smtClean="0"/>
              <a:t>We should be thankful for this</a:t>
            </a:r>
          </a:p>
          <a:p>
            <a:pPr lvl="1"/>
            <a:r>
              <a:rPr lang="en-US" b="1" dirty="0" smtClean="0"/>
              <a:t>In Jesus (by baptism), we can then be forgiven</a:t>
            </a:r>
          </a:p>
          <a:p>
            <a:pPr lvl="1"/>
            <a:r>
              <a:rPr lang="en-US" b="1" dirty="0" smtClean="0"/>
              <a:t>“Big” sins, “little” sins, all sins (1 Cor. 6:9-11)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Feelings of Guilt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Remember, guilt is the result of sin</a:t>
            </a:r>
          </a:p>
          <a:p>
            <a:pPr lvl="1"/>
            <a:r>
              <a:rPr lang="en-US" b="1" dirty="0" smtClean="0"/>
              <a:t>Used as intended, guilt drives us to repent</a:t>
            </a:r>
          </a:p>
          <a:p>
            <a:pPr lvl="1"/>
            <a:r>
              <a:rPr lang="en-US" b="1" dirty="0" smtClean="0"/>
              <a:t>This is a correct use</a:t>
            </a:r>
          </a:p>
          <a:p>
            <a:pPr lvl="1"/>
            <a:r>
              <a:rPr lang="en-US" b="1" dirty="0" smtClean="0"/>
              <a:t>We should be thankful for this</a:t>
            </a:r>
          </a:p>
          <a:p>
            <a:pPr lvl="1"/>
            <a:r>
              <a:rPr lang="en-US" b="1" dirty="0" smtClean="0"/>
              <a:t>In Jesus (by baptism), we can then be forgiven</a:t>
            </a:r>
          </a:p>
          <a:p>
            <a:pPr lvl="1"/>
            <a:r>
              <a:rPr lang="en-US" b="1" dirty="0" smtClean="0"/>
              <a:t>“Big” sins, “little” sins, all sins (1 Cor. 6:9-11)</a:t>
            </a:r>
          </a:p>
          <a:p>
            <a:pPr lvl="1"/>
            <a:r>
              <a:rPr lang="en-US" b="1" dirty="0" smtClean="0"/>
              <a:t>Even as Christians, we will sin (1 John 1:8-10)</a:t>
            </a:r>
          </a:p>
          <a:p>
            <a:pPr lvl="1"/>
            <a:r>
              <a:rPr lang="en-US" b="1" dirty="0" smtClean="0"/>
              <a:t>God can forgive these sins also (1 John 2:1-2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Feelings of Guilt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Remember, guilt is the result of sin</a:t>
            </a:r>
          </a:p>
          <a:p>
            <a:pPr lvl="1"/>
            <a:r>
              <a:rPr lang="en-US" b="1" dirty="0" smtClean="0"/>
              <a:t>Used as intended, guilt drives us to repent</a:t>
            </a:r>
          </a:p>
          <a:p>
            <a:pPr lvl="1"/>
            <a:r>
              <a:rPr lang="en-US" b="1" dirty="0" smtClean="0"/>
              <a:t>This is a correct use</a:t>
            </a:r>
          </a:p>
          <a:p>
            <a:pPr lvl="1"/>
            <a:r>
              <a:rPr lang="en-US" b="1" dirty="0" smtClean="0"/>
              <a:t>We should be thankful for this</a:t>
            </a:r>
          </a:p>
          <a:p>
            <a:pPr lvl="1"/>
            <a:r>
              <a:rPr lang="en-US" b="1" dirty="0" smtClean="0"/>
              <a:t>In Jesus (by baptism), we can then be forgiven</a:t>
            </a:r>
          </a:p>
          <a:p>
            <a:pPr lvl="1"/>
            <a:r>
              <a:rPr lang="en-US" b="1" dirty="0" smtClean="0"/>
              <a:t>“Big” sins, “little” sins, all sins (1 Cor. 6:9-11)</a:t>
            </a:r>
          </a:p>
          <a:p>
            <a:pPr lvl="1"/>
            <a:r>
              <a:rPr lang="en-US" b="1" dirty="0" smtClean="0"/>
              <a:t>Even as Christians, we will sin (1 John 1:8-10)</a:t>
            </a:r>
          </a:p>
          <a:p>
            <a:pPr lvl="1"/>
            <a:r>
              <a:rPr lang="en-US" b="1" dirty="0" smtClean="0"/>
              <a:t>God can forgive these sins also (1 John 2:1-2)</a:t>
            </a:r>
          </a:p>
          <a:p>
            <a:r>
              <a:rPr lang="en-US" b="1" dirty="0" smtClean="0"/>
              <a:t>However, freedom from guilt doesn’t always mean freedom from guilty feelings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to do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1. Make sure you’re not holding on to anything sinful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to do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1. Make sure you’re not holding on to anything sinful</a:t>
            </a:r>
          </a:p>
          <a:p>
            <a:pPr lvl="1"/>
            <a:r>
              <a:rPr lang="en-US" b="1" dirty="0" smtClean="0"/>
              <a:t>Numbers 32:23 – Your sins will find you out</a:t>
            </a:r>
          </a:p>
          <a:p>
            <a:pPr lvl="1"/>
            <a:r>
              <a:rPr lang="en-US" b="1" dirty="0" smtClean="0"/>
              <a:t>Isaiah 59:12 – Our sins testify against us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to do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1. Make sure you’re not holding on to anything sinful</a:t>
            </a:r>
          </a:p>
          <a:p>
            <a:pPr lvl="1"/>
            <a:r>
              <a:rPr lang="en-US" b="1" dirty="0" smtClean="0"/>
              <a:t>Numbers 32:23 – Your sins will find you out</a:t>
            </a:r>
          </a:p>
          <a:p>
            <a:pPr lvl="1"/>
            <a:r>
              <a:rPr lang="en-US" b="1" dirty="0" smtClean="0"/>
              <a:t>Isaiah 59:12 – Our sins testify against us</a:t>
            </a:r>
          </a:p>
          <a:p>
            <a:pPr lvl="1"/>
            <a:r>
              <a:rPr lang="en-US" b="1" dirty="0" smtClean="0"/>
              <a:t>Galatians 6:7-8 – Don’t be deceived, God is not mocked…</a:t>
            </a:r>
          </a:p>
          <a:p>
            <a:pPr lvl="1"/>
            <a:r>
              <a:rPr lang="en-US" b="1" dirty="0" smtClean="0"/>
              <a:t>Psalm 32:3-5 - David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to do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1. Make sure you’re not holding on to anything sinful</a:t>
            </a:r>
          </a:p>
          <a:p>
            <a:pPr lvl="1"/>
            <a:r>
              <a:rPr lang="en-US" b="1" dirty="0" smtClean="0"/>
              <a:t>Numbers 32:23 – Your sins will find you out</a:t>
            </a:r>
          </a:p>
          <a:p>
            <a:pPr lvl="1"/>
            <a:r>
              <a:rPr lang="en-US" b="1" dirty="0" smtClean="0"/>
              <a:t>Isaiah 59:12 – Our sins testify against us</a:t>
            </a:r>
          </a:p>
          <a:p>
            <a:pPr lvl="1"/>
            <a:r>
              <a:rPr lang="en-US" b="1" dirty="0" smtClean="0"/>
              <a:t>Galatians 6:7-8 – Don’t be deceived, God is not mocked…</a:t>
            </a:r>
          </a:p>
          <a:p>
            <a:pPr lvl="1"/>
            <a:r>
              <a:rPr lang="en-US" b="1" dirty="0" smtClean="0"/>
              <a:t>Psalm 32:3-5 - David</a:t>
            </a:r>
            <a:endParaRPr lang="en-US" b="1" dirty="0" smtClean="0"/>
          </a:p>
          <a:p>
            <a:r>
              <a:rPr lang="en-US" b="1" dirty="0" smtClean="0"/>
              <a:t>Sometimes, we feel guilty because we are!</a:t>
            </a:r>
          </a:p>
          <a:p>
            <a:r>
              <a:rPr lang="en-US" b="1" dirty="0" smtClean="0"/>
              <a:t>If confession is needed, do that first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to do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	2. Now, have God do a search through you</a:t>
            </a:r>
          </a:p>
          <a:p>
            <a:pPr lvl="1"/>
            <a:r>
              <a:rPr lang="en-US" b="1" dirty="0" smtClean="0"/>
              <a:t>Psalm 139:23-24 – David, again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Guilt is a God-given feeling that something is wrong</a:t>
            </a:r>
          </a:p>
          <a:p>
            <a:pPr lvl="1"/>
            <a:r>
              <a:rPr lang="en-US" b="1" dirty="0" smtClean="0"/>
              <a:t>Comparable to feeling physical pain</a:t>
            </a:r>
          </a:p>
          <a:p>
            <a:pPr lvl="1"/>
            <a:r>
              <a:rPr lang="en-US" b="1" dirty="0" smtClean="0"/>
              <a:t>Except, it is spiritual/mental/emotional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to do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	2. Now, have God do a search through you</a:t>
            </a:r>
          </a:p>
          <a:p>
            <a:pPr lvl="1"/>
            <a:r>
              <a:rPr lang="en-US" b="1" dirty="0" smtClean="0"/>
              <a:t>Psalm 139:23-24 – David, again</a:t>
            </a:r>
          </a:p>
          <a:p>
            <a:pPr lvl="1"/>
            <a:r>
              <a:rPr lang="en-US" b="1" dirty="0" smtClean="0"/>
              <a:t>Sometimes, we overlook sins that we are accustomed to</a:t>
            </a:r>
          </a:p>
          <a:p>
            <a:pPr lvl="1"/>
            <a:r>
              <a:rPr lang="en-US" b="1" dirty="0" smtClean="0"/>
              <a:t>We need to not be afraid to ask God to point out our sins and help us be holy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to do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	2. Now, have God do a search through you</a:t>
            </a:r>
          </a:p>
          <a:p>
            <a:pPr lvl="1"/>
            <a:r>
              <a:rPr lang="en-US" b="1" dirty="0" smtClean="0"/>
              <a:t>Psalm 139:23-24 – David, again</a:t>
            </a:r>
          </a:p>
          <a:p>
            <a:pPr lvl="1"/>
            <a:r>
              <a:rPr lang="en-US" b="1" dirty="0" smtClean="0"/>
              <a:t>Sometimes, we overlook sins that we are accustomed to</a:t>
            </a:r>
          </a:p>
          <a:p>
            <a:pPr lvl="1"/>
            <a:r>
              <a:rPr lang="en-US" b="1" dirty="0" smtClean="0"/>
              <a:t>We need to not be afraid to ask God to point out our sins and help us be holy</a:t>
            </a:r>
          </a:p>
          <a:p>
            <a:pPr lvl="1"/>
            <a:r>
              <a:rPr lang="en-US" b="1" dirty="0" smtClean="0"/>
              <a:t>Expect answers (James 1:5-8)</a:t>
            </a:r>
            <a:endParaRPr lang="en-US" b="1" dirty="0" smtClean="0"/>
          </a:p>
          <a:p>
            <a:pPr lvl="1"/>
            <a:r>
              <a:rPr lang="en-US" b="1" dirty="0" smtClean="0"/>
              <a:t>Take action (repent, confess, ask for prayers)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to do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3. Stand on God’s promises</a:t>
            </a:r>
          </a:p>
          <a:p>
            <a:pPr lvl="1"/>
            <a:r>
              <a:rPr lang="en-US" b="1" dirty="0" smtClean="0"/>
              <a:t>1 John 1&amp;2 (above)</a:t>
            </a:r>
          </a:p>
          <a:p>
            <a:pPr lvl="1"/>
            <a:r>
              <a:rPr lang="en-US" b="1" dirty="0" smtClean="0"/>
              <a:t>Romans 7:14-25; 8:1</a:t>
            </a:r>
          </a:p>
          <a:p>
            <a:pPr lvl="1"/>
            <a:r>
              <a:rPr lang="en-US" b="1" dirty="0" smtClean="0"/>
              <a:t>Psalm 103:8-14 – God’s mercy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to do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3. Stand on God’s promises</a:t>
            </a:r>
          </a:p>
          <a:p>
            <a:pPr lvl="1"/>
            <a:r>
              <a:rPr lang="en-US" b="1" dirty="0" smtClean="0"/>
              <a:t>1 John 1&amp;2 (above)</a:t>
            </a:r>
          </a:p>
          <a:p>
            <a:pPr lvl="1"/>
            <a:r>
              <a:rPr lang="en-US" b="1" dirty="0" smtClean="0"/>
              <a:t>Romans 7:14-25; 8:1</a:t>
            </a:r>
          </a:p>
          <a:p>
            <a:pPr lvl="1"/>
            <a:r>
              <a:rPr lang="en-US" b="1" dirty="0" smtClean="0"/>
              <a:t>Psalm 103:8-14 – God’s mercy</a:t>
            </a:r>
            <a:endParaRPr lang="en-US" b="1" dirty="0" smtClean="0"/>
          </a:p>
          <a:p>
            <a:r>
              <a:rPr lang="en-US" b="1" dirty="0" smtClean="0"/>
              <a:t>Since God is true to His promises, reject false guilt as a stumbling block from the devil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to do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3. Stand on God’s promises</a:t>
            </a:r>
          </a:p>
          <a:p>
            <a:pPr lvl="1"/>
            <a:r>
              <a:rPr lang="en-US" b="1" dirty="0" smtClean="0"/>
              <a:t>1 John 1&amp;2 (above)</a:t>
            </a:r>
          </a:p>
          <a:p>
            <a:pPr lvl="1"/>
            <a:r>
              <a:rPr lang="en-US" b="1" dirty="0" smtClean="0"/>
              <a:t>Romans 7:14-25; 8:1</a:t>
            </a:r>
          </a:p>
          <a:p>
            <a:pPr lvl="1"/>
            <a:r>
              <a:rPr lang="en-US" b="1" dirty="0" smtClean="0"/>
              <a:t>Psalm 103:8-14 – God’s mercy</a:t>
            </a:r>
            <a:endParaRPr lang="en-US" b="1" dirty="0" smtClean="0"/>
          </a:p>
          <a:p>
            <a:r>
              <a:rPr lang="en-US" b="1" dirty="0" smtClean="0"/>
              <a:t>Since God is true to His promises, reject false guilt as a stumbling block from the devil</a:t>
            </a:r>
          </a:p>
          <a:p>
            <a:r>
              <a:rPr lang="en-US" b="1" dirty="0" smtClean="0"/>
              <a:t>Ask God to:</a:t>
            </a:r>
          </a:p>
          <a:p>
            <a:pPr lvl="1"/>
            <a:r>
              <a:rPr lang="en-US" b="1" dirty="0" smtClean="0"/>
              <a:t>Rebuke Satan (Jude 9; Zech. 3:2)</a:t>
            </a:r>
          </a:p>
          <a:p>
            <a:pPr lvl="1"/>
            <a:r>
              <a:rPr lang="en-US" b="1" dirty="0" smtClean="0"/>
              <a:t>Restore your joy (Psalm 51:12)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and Victorious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Finally, move on; don’t dwell</a:t>
            </a:r>
          </a:p>
          <a:p>
            <a:r>
              <a:rPr lang="en-US" b="1" dirty="0" smtClean="0"/>
              <a:t>John 8:36 – If God has set you free, you are free indeed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and Victorious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Finally, move on; don’t dwell</a:t>
            </a:r>
          </a:p>
          <a:p>
            <a:r>
              <a:rPr lang="en-US" b="1" dirty="0" smtClean="0"/>
              <a:t>John 8:36 – If God has set you free, you are free indeed </a:t>
            </a:r>
          </a:p>
          <a:p>
            <a:r>
              <a:rPr lang="en-US" b="1" dirty="0" smtClean="0"/>
              <a:t>2 Cor. 5:17 – New creature; old passed away</a:t>
            </a:r>
          </a:p>
          <a:p>
            <a:pPr lvl="1"/>
            <a:r>
              <a:rPr lang="en-US" b="1" dirty="0" smtClean="0"/>
              <a:t>Past sins</a:t>
            </a:r>
          </a:p>
          <a:p>
            <a:pPr lvl="1"/>
            <a:r>
              <a:rPr lang="en-US" b="1" dirty="0" smtClean="0"/>
              <a:t>Past guilt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and Victorious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Finally, move on; don’t dwell</a:t>
            </a:r>
          </a:p>
          <a:p>
            <a:r>
              <a:rPr lang="en-US" b="1" dirty="0" smtClean="0"/>
              <a:t>John 8:36 – If God has set you free, you are free indeed </a:t>
            </a:r>
          </a:p>
          <a:p>
            <a:r>
              <a:rPr lang="en-US" b="1" dirty="0" smtClean="0"/>
              <a:t>2 Cor. 5:17 – New creature; old passed away</a:t>
            </a:r>
          </a:p>
          <a:p>
            <a:pPr lvl="1"/>
            <a:r>
              <a:rPr lang="en-US" b="1" dirty="0" smtClean="0"/>
              <a:t>Past sins</a:t>
            </a:r>
          </a:p>
          <a:p>
            <a:pPr lvl="1"/>
            <a:r>
              <a:rPr lang="en-US" b="1" dirty="0" smtClean="0"/>
              <a:t>Past guilt</a:t>
            </a:r>
            <a:endParaRPr lang="en-US" b="1" dirty="0" smtClean="0"/>
          </a:p>
          <a:p>
            <a:r>
              <a:rPr lang="en-US" b="1" dirty="0" smtClean="0"/>
              <a:t>1 Corinthians 15:57 – Victory in Christ</a:t>
            </a:r>
          </a:p>
          <a:p>
            <a:r>
              <a:rPr lang="en-US" b="1" dirty="0" smtClean="0"/>
              <a:t>Ephesians 5:8 – Walk as children of light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Proverbs 28:1 – “The wicked flee when no one is chasing them…”</a:t>
            </a:r>
          </a:p>
          <a:p>
            <a:r>
              <a:rPr lang="en-US" b="1" dirty="0" smtClean="0"/>
              <a:t>True feelings of guilt are useful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Proverbs 28:1 – “The wicked flee when no one is chasing them…”</a:t>
            </a:r>
          </a:p>
          <a:p>
            <a:r>
              <a:rPr lang="en-US" b="1" dirty="0" smtClean="0"/>
              <a:t>True feelings of guilt are useful</a:t>
            </a:r>
          </a:p>
          <a:p>
            <a:r>
              <a:rPr lang="en-US" b="1" dirty="0" smtClean="0"/>
              <a:t>But, they can be misdirected, misused, manipulated, etc.</a:t>
            </a:r>
          </a:p>
          <a:p>
            <a:r>
              <a:rPr lang="en-US" b="1" dirty="0" smtClean="0"/>
              <a:t>Not feeling guilt (hiding it) is just as bad.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Guilt is a God-given feeling that something is wrong</a:t>
            </a:r>
          </a:p>
          <a:p>
            <a:pPr lvl="1"/>
            <a:r>
              <a:rPr lang="en-US" b="1" dirty="0" smtClean="0"/>
              <a:t>Comparable to feeling physical pain</a:t>
            </a:r>
          </a:p>
          <a:p>
            <a:pPr lvl="1"/>
            <a:r>
              <a:rPr lang="en-US" b="1" dirty="0" smtClean="0"/>
              <a:t>Except, it is spiritual/mental/emotional</a:t>
            </a:r>
            <a:endParaRPr lang="en-US" b="1" dirty="0" smtClean="0"/>
          </a:p>
          <a:p>
            <a:r>
              <a:rPr lang="en-US" b="1" dirty="0" smtClean="0"/>
              <a:t>When you feel pain, you take action to stop it</a:t>
            </a:r>
          </a:p>
          <a:p>
            <a:pPr lvl="1"/>
            <a:r>
              <a:rPr lang="en-US" b="1" dirty="0" smtClean="0"/>
              <a:t>Remove the source</a:t>
            </a:r>
          </a:p>
          <a:p>
            <a:pPr lvl="1"/>
            <a:r>
              <a:rPr lang="en-US" b="1" dirty="0" smtClean="0"/>
              <a:t>Remove yourself, etc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Proverbs 28:1 – “The wicked flee when no one is chasing them…”</a:t>
            </a:r>
          </a:p>
          <a:p>
            <a:r>
              <a:rPr lang="en-US" b="1" dirty="0" smtClean="0"/>
              <a:t>True feelings of guilt are useful</a:t>
            </a:r>
          </a:p>
          <a:p>
            <a:r>
              <a:rPr lang="en-US" b="1" dirty="0" smtClean="0"/>
              <a:t>But, they can be misdirected, misused, manipulated, etc.</a:t>
            </a:r>
          </a:p>
          <a:p>
            <a:r>
              <a:rPr lang="en-US" b="1" dirty="0" smtClean="0"/>
              <a:t>Not feeling guilt (hiding it) is just as bad.</a:t>
            </a:r>
          </a:p>
          <a:p>
            <a:r>
              <a:rPr lang="en-US" b="1" dirty="0" smtClean="0"/>
              <a:t>God has given a process by which we can be forgiven.  So, the question is…</a:t>
            </a:r>
            <a:endParaRPr lang="en-US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Guilt is a God-given feeling that something is wrong</a:t>
            </a:r>
          </a:p>
          <a:p>
            <a:pPr lvl="1"/>
            <a:r>
              <a:rPr lang="en-US" b="1" dirty="0" smtClean="0"/>
              <a:t>Comparable to feeling physical pain</a:t>
            </a:r>
          </a:p>
          <a:p>
            <a:pPr lvl="1"/>
            <a:r>
              <a:rPr lang="en-US" b="1" dirty="0" smtClean="0"/>
              <a:t>Except, it is spiritual/mental/emotional</a:t>
            </a:r>
            <a:endParaRPr lang="en-US" b="1" dirty="0" smtClean="0"/>
          </a:p>
          <a:p>
            <a:r>
              <a:rPr lang="en-US" b="1" dirty="0" smtClean="0"/>
              <a:t>When you feel pain, you take action to stop it</a:t>
            </a:r>
          </a:p>
          <a:p>
            <a:pPr lvl="1"/>
            <a:r>
              <a:rPr lang="en-US" b="1" dirty="0" smtClean="0"/>
              <a:t>Remove the source</a:t>
            </a:r>
          </a:p>
          <a:p>
            <a:pPr lvl="1"/>
            <a:r>
              <a:rPr lang="en-US" b="1" dirty="0" smtClean="0"/>
              <a:t>Remove yourself, etc</a:t>
            </a:r>
            <a:endParaRPr lang="en-US" b="1" dirty="0" smtClean="0"/>
          </a:p>
          <a:p>
            <a:r>
              <a:rPr lang="en-US" b="1" dirty="0" smtClean="0"/>
              <a:t>What can you do when the guilt continues?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Christians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 past sermons, we have seen some principles that can affect  our feelings of guilt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Christians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 past sermons, we have seen some principles that can affect  our feelings of guilt</a:t>
            </a:r>
          </a:p>
          <a:p>
            <a:pPr lvl="1"/>
            <a:r>
              <a:rPr lang="en-US" b="1" dirty="0" smtClean="0"/>
              <a:t>Satan is the accuser of the brethren</a:t>
            </a:r>
          </a:p>
          <a:p>
            <a:pPr lvl="2"/>
            <a:r>
              <a:rPr lang="en-US" b="1" dirty="0" smtClean="0"/>
              <a:t>Revelation 12:10</a:t>
            </a:r>
          </a:p>
          <a:p>
            <a:pPr lvl="2"/>
            <a:r>
              <a:rPr lang="en-US" b="1" dirty="0" smtClean="0"/>
              <a:t>Job 1 &amp; 2; Zech 3 (Joshua); Judas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Christians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 past sermons, we have seen some principles that can affect  our feelings of guilt</a:t>
            </a:r>
          </a:p>
          <a:p>
            <a:pPr lvl="1"/>
            <a:r>
              <a:rPr lang="en-US" b="1" dirty="0" smtClean="0"/>
              <a:t>Satan is the accuser of the brethren</a:t>
            </a:r>
          </a:p>
          <a:p>
            <a:pPr lvl="2"/>
            <a:r>
              <a:rPr lang="en-US" b="1" dirty="0" smtClean="0"/>
              <a:t>Revelation 12:10</a:t>
            </a:r>
          </a:p>
          <a:p>
            <a:pPr lvl="2"/>
            <a:r>
              <a:rPr lang="en-US" b="1" dirty="0" smtClean="0"/>
              <a:t>Job 1 &amp; 2; Zech 3 (Joshua); Judas</a:t>
            </a:r>
            <a:endParaRPr lang="en-US" b="1" dirty="0" smtClean="0"/>
          </a:p>
          <a:p>
            <a:pPr lvl="1"/>
            <a:r>
              <a:rPr lang="en-US" b="1" dirty="0" smtClean="0"/>
              <a:t>The devil accuses us of sin so that we may be burdened with guilt and hopeless</a:t>
            </a:r>
          </a:p>
          <a:p>
            <a:pPr lvl="1"/>
            <a:r>
              <a:rPr lang="en-US" b="1" dirty="0" smtClean="0"/>
              <a:t>God convicts us of sin so that we may receive forgiveness and have hope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Feelings of Guilt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was a Christian who assembled here in Elgin years ago who had this very problem</a:t>
            </a:r>
          </a:p>
          <a:p>
            <a:pPr lvl="1"/>
            <a:r>
              <a:rPr lang="en-US" b="1" dirty="0" smtClean="0"/>
              <a:t>He just couldn’t accept the fact that God could forgive his sins completely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Feelings of Guilt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was a Christian who assembled here in Elgin years ago who had this very problem</a:t>
            </a:r>
          </a:p>
          <a:p>
            <a:pPr lvl="1"/>
            <a:r>
              <a:rPr lang="en-US" b="1" dirty="0" smtClean="0"/>
              <a:t>He just couldn’t accept the fact that God could forgive his sins completely</a:t>
            </a:r>
          </a:p>
          <a:p>
            <a:pPr lvl="1"/>
            <a:r>
              <a:rPr lang="en-US" b="1" dirty="0" smtClean="0"/>
              <a:t>As he stumbled with some sins, he would also stumble with respect to God’s justice and love</a:t>
            </a:r>
          </a:p>
          <a:p>
            <a:pPr lvl="1"/>
            <a:r>
              <a:rPr lang="en-US" b="1" dirty="0" smtClean="0"/>
              <a:t>He wouldn’t let go of what God had already removed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961</Words>
  <Application>Microsoft Office PowerPoint</Application>
  <PresentationFormat>On-screen Show (4:3)</PresentationFormat>
  <Paragraphs>179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Are You Feeling Guilty?</vt:lpstr>
      <vt:lpstr>INTRODUCTION</vt:lpstr>
      <vt:lpstr>INTRODUCTION</vt:lpstr>
      <vt:lpstr>INTRODUCTION</vt:lpstr>
      <vt:lpstr>Christians</vt:lpstr>
      <vt:lpstr>Christians</vt:lpstr>
      <vt:lpstr>Christians</vt:lpstr>
      <vt:lpstr>Feelings of Guilt</vt:lpstr>
      <vt:lpstr>Feelings of Guilt</vt:lpstr>
      <vt:lpstr>Feelings of Guilt</vt:lpstr>
      <vt:lpstr>Feelings of Guilt</vt:lpstr>
      <vt:lpstr>Feelings of Guilt</vt:lpstr>
      <vt:lpstr>Feelings of Guilt</vt:lpstr>
      <vt:lpstr>Feelings of Guilt</vt:lpstr>
      <vt:lpstr>What to do</vt:lpstr>
      <vt:lpstr>What to do</vt:lpstr>
      <vt:lpstr>What to do</vt:lpstr>
      <vt:lpstr>What to do</vt:lpstr>
      <vt:lpstr>What to do</vt:lpstr>
      <vt:lpstr>What to do</vt:lpstr>
      <vt:lpstr>What to do</vt:lpstr>
      <vt:lpstr>What to do</vt:lpstr>
      <vt:lpstr>What to do</vt:lpstr>
      <vt:lpstr>What to do</vt:lpstr>
      <vt:lpstr>New and Victorious</vt:lpstr>
      <vt:lpstr>New and Victorious</vt:lpstr>
      <vt:lpstr>New and Victorious</vt:lpstr>
      <vt:lpstr>CONCLUSION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31</cp:revision>
  <dcterms:created xsi:type="dcterms:W3CDTF">2015-05-30T17:53:26Z</dcterms:created>
  <dcterms:modified xsi:type="dcterms:W3CDTF">2015-06-21T14:03:29Z</dcterms:modified>
</cp:coreProperties>
</file>