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63" r:id="rId6"/>
    <p:sldId id="261" r:id="rId7"/>
    <p:sldId id="262" r:id="rId8"/>
    <p:sldId id="259" r:id="rId9"/>
    <p:sldId id="267" r:id="rId10"/>
    <p:sldId id="266" r:id="rId11"/>
    <p:sldId id="268" r:id="rId12"/>
    <p:sldId id="269" r:id="rId13"/>
    <p:sldId id="276" r:id="rId14"/>
    <p:sldId id="275" r:id="rId15"/>
    <p:sldId id="274" r:id="rId16"/>
    <p:sldId id="273" r:id="rId17"/>
    <p:sldId id="280" r:id="rId18"/>
    <p:sldId id="279" r:id="rId19"/>
    <p:sldId id="278" r:id="rId20"/>
    <p:sldId id="277" r:id="rId21"/>
    <p:sldId id="284" r:id="rId22"/>
    <p:sldId id="283" r:id="rId23"/>
    <p:sldId id="282" r:id="rId24"/>
    <p:sldId id="281" r:id="rId25"/>
    <p:sldId id="270" r:id="rId26"/>
    <p:sldId id="291" r:id="rId27"/>
    <p:sldId id="271" r:id="rId28"/>
    <p:sldId id="272" r:id="rId29"/>
    <p:sldId id="258" r:id="rId30"/>
    <p:sldId id="289" r:id="rId31"/>
    <p:sldId id="285" r:id="rId32"/>
    <p:sldId id="288" r:id="rId33"/>
    <p:sldId id="287" r:id="rId34"/>
    <p:sldId id="286" r:id="rId35"/>
    <p:sldId id="29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4AFD-92EF-47CA-9735-F5CB8B0800BD}" type="datetimeFigureOut">
              <a:rPr lang="en-US" smtClean="0"/>
              <a:pPr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D4F33-67F9-41C3-AE35-554030851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4AFD-92EF-47CA-9735-F5CB8B0800BD}" type="datetimeFigureOut">
              <a:rPr lang="en-US" smtClean="0"/>
              <a:pPr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D4F33-67F9-41C3-AE35-554030851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4AFD-92EF-47CA-9735-F5CB8B0800BD}" type="datetimeFigureOut">
              <a:rPr lang="en-US" smtClean="0"/>
              <a:pPr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D4F33-67F9-41C3-AE35-554030851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4AFD-92EF-47CA-9735-F5CB8B0800BD}" type="datetimeFigureOut">
              <a:rPr lang="en-US" smtClean="0"/>
              <a:pPr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D4F33-67F9-41C3-AE35-554030851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4AFD-92EF-47CA-9735-F5CB8B0800BD}" type="datetimeFigureOut">
              <a:rPr lang="en-US" smtClean="0"/>
              <a:pPr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D4F33-67F9-41C3-AE35-554030851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4AFD-92EF-47CA-9735-F5CB8B0800BD}" type="datetimeFigureOut">
              <a:rPr lang="en-US" smtClean="0"/>
              <a:pPr/>
              <a:t>5/1/2016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D4F33-67F9-41C3-AE35-554030851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4AFD-92EF-47CA-9735-F5CB8B0800BD}" type="datetimeFigureOut">
              <a:rPr lang="en-US" smtClean="0"/>
              <a:pPr/>
              <a:t>5/1/2016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D4F33-67F9-41C3-AE35-554030851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4AFD-92EF-47CA-9735-F5CB8B0800BD}" type="datetimeFigureOut">
              <a:rPr lang="en-US" smtClean="0"/>
              <a:pPr/>
              <a:t>5/1/2016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D4F33-67F9-41C3-AE35-554030851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4AFD-92EF-47CA-9735-F5CB8B0800BD}" type="datetimeFigureOut">
              <a:rPr lang="en-US" smtClean="0"/>
              <a:pPr/>
              <a:t>5/1/2016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D4F33-67F9-41C3-AE35-554030851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4AFD-92EF-47CA-9735-F5CB8B0800BD}" type="datetimeFigureOut">
              <a:rPr lang="en-US" smtClean="0"/>
              <a:pPr/>
              <a:t>5/1/2016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D4F33-67F9-41C3-AE35-554030851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4AFD-92EF-47CA-9735-F5CB8B0800BD}" type="datetimeFigureOut">
              <a:rPr lang="en-US" smtClean="0"/>
              <a:pPr/>
              <a:t>5/1/2016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D4F33-67F9-41C3-AE35-554030851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24AFD-92EF-47CA-9735-F5CB8B0800BD}" type="datetimeFigureOut">
              <a:rPr lang="en-US" smtClean="0"/>
              <a:pPr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D4F33-67F9-41C3-AE35-554030851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ndex.jpg"/>
          <p:cNvPicPr>
            <a:picLocks noChangeAspect="1"/>
          </p:cNvPicPr>
          <p:nvPr/>
        </p:nvPicPr>
        <p:blipFill>
          <a:blip r:embed="rId2" cstate="print"/>
          <a:srcRect l="7117" t="3008" r="2450" b="1863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800600"/>
            <a:ext cx="2743200" cy="20574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Luke </a:t>
            </a:r>
            <a:r>
              <a:rPr lang="en-US" sz="6000" b="1" dirty="0" smtClean="0">
                <a:solidFill>
                  <a:schemeClr val="bg1"/>
                </a:solidFill>
              </a:rPr>
              <a:t/>
            </a:r>
            <a:br>
              <a:rPr lang="en-US" sz="6000" b="1" dirty="0" smtClean="0">
                <a:solidFill>
                  <a:schemeClr val="bg1"/>
                </a:solidFill>
              </a:rPr>
            </a:br>
            <a:r>
              <a:rPr lang="en-US" sz="6000" b="1" dirty="0" smtClean="0">
                <a:solidFill>
                  <a:schemeClr val="bg1"/>
                </a:solidFill>
              </a:rPr>
              <a:t>2:8-14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</a:t>
            </a:r>
            <a:r>
              <a:rPr lang="en-US" b="1" u="sng" dirty="0" smtClean="0"/>
              <a:t>is</a:t>
            </a:r>
            <a:r>
              <a:rPr lang="en-US" b="1" dirty="0" smtClean="0"/>
              <a:t> peace?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Dictionary definition:</a:t>
            </a:r>
          </a:p>
          <a:p>
            <a:pPr lvl="1"/>
            <a:r>
              <a:rPr lang="en-US" b="1" dirty="0" smtClean="0"/>
              <a:t>Quiet and tranquility</a:t>
            </a:r>
          </a:p>
          <a:p>
            <a:pPr lvl="1"/>
            <a:r>
              <a:rPr lang="en-US" b="1" dirty="0" smtClean="0"/>
              <a:t>The absence of hostility, mental stress, worry</a:t>
            </a:r>
          </a:p>
          <a:p>
            <a:pPr lvl="1"/>
            <a:r>
              <a:rPr lang="en-US" b="1" dirty="0" smtClean="0"/>
              <a:t>Freedom from (or, cessation of) war, violence</a:t>
            </a:r>
          </a:p>
          <a:p>
            <a:pPr lvl="1"/>
            <a:r>
              <a:rPr lang="en-US" b="1" dirty="0" smtClean="0"/>
              <a:t>Often, used as a greeting</a:t>
            </a:r>
          </a:p>
          <a:p>
            <a:r>
              <a:rPr lang="en-US" b="1" dirty="0" smtClean="0"/>
              <a:t>Hebrew: Shalom – peace, completeness, etc.</a:t>
            </a:r>
          </a:p>
          <a:p>
            <a:r>
              <a:rPr lang="en-US" b="1" dirty="0" smtClean="0"/>
              <a:t>Greek: </a:t>
            </a:r>
            <a:r>
              <a:rPr lang="en-US" b="1" dirty="0" smtClean="0"/>
              <a:t>Eirene</a:t>
            </a:r>
            <a:r>
              <a:rPr lang="en-US" b="1" dirty="0" smtClean="0"/>
              <a:t> – individual through national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</a:t>
            </a:r>
            <a:r>
              <a:rPr lang="en-US" b="1" u="sng" dirty="0" smtClean="0"/>
              <a:t>is</a:t>
            </a:r>
            <a:r>
              <a:rPr lang="en-US" b="1" dirty="0" smtClean="0"/>
              <a:t> peace?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Dictionary definition:</a:t>
            </a:r>
          </a:p>
          <a:p>
            <a:pPr lvl="1"/>
            <a:r>
              <a:rPr lang="en-US" b="1" dirty="0" smtClean="0"/>
              <a:t>Quiet and tranquility</a:t>
            </a:r>
          </a:p>
          <a:p>
            <a:pPr lvl="1"/>
            <a:r>
              <a:rPr lang="en-US" b="1" dirty="0" smtClean="0"/>
              <a:t>The absence of hostility, mental stress, worry</a:t>
            </a:r>
          </a:p>
          <a:p>
            <a:pPr lvl="1"/>
            <a:r>
              <a:rPr lang="en-US" b="1" dirty="0" smtClean="0"/>
              <a:t>Freedom from (or, cessation of) war, violence</a:t>
            </a:r>
          </a:p>
          <a:p>
            <a:pPr lvl="1"/>
            <a:r>
              <a:rPr lang="en-US" b="1" dirty="0" smtClean="0"/>
              <a:t>Often, used as a greeting</a:t>
            </a:r>
          </a:p>
          <a:p>
            <a:r>
              <a:rPr lang="en-US" b="1" dirty="0" smtClean="0"/>
              <a:t>Hebrew: Shalom – peace, completeness, etc.</a:t>
            </a:r>
          </a:p>
          <a:p>
            <a:r>
              <a:rPr lang="en-US" b="1" dirty="0" smtClean="0"/>
              <a:t>Greek: </a:t>
            </a:r>
            <a:r>
              <a:rPr lang="en-US" b="1" dirty="0" smtClean="0"/>
              <a:t>Eirene</a:t>
            </a:r>
            <a:r>
              <a:rPr lang="en-US" b="1" dirty="0" smtClean="0"/>
              <a:t> – individual through national</a:t>
            </a:r>
          </a:p>
          <a:p>
            <a:r>
              <a:rPr lang="en-US" b="1" dirty="0" smtClean="0"/>
              <a:t>NOTE: True peace comes from God (Gal. 5:22) and radiates outwardly, not vice versa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Peace in Christ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/>
          <a:lstStyle/>
          <a:p>
            <a:r>
              <a:rPr lang="en-US" b="1" dirty="0" smtClean="0"/>
              <a:t>1. First, foremost, above all, most importantly is our peace with God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Peace in Christ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/>
          <a:lstStyle/>
          <a:p>
            <a:r>
              <a:rPr lang="en-US" b="1" dirty="0" smtClean="0"/>
              <a:t>1. First, foremost, above all, most importantly is our peace with God</a:t>
            </a:r>
          </a:p>
          <a:p>
            <a:pPr lvl="1"/>
            <a:r>
              <a:rPr lang="en-US" b="1" dirty="0" smtClean="0"/>
              <a:t>Isaiah 59:1-2 – Our sins separated us from God, thereby causing spiritual death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Peace in Christ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/>
          <a:lstStyle/>
          <a:p>
            <a:r>
              <a:rPr lang="en-US" b="1" dirty="0" smtClean="0"/>
              <a:t>1. First, foremost, above all, most importantly is our peace with God</a:t>
            </a:r>
          </a:p>
          <a:p>
            <a:pPr lvl="1"/>
            <a:r>
              <a:rPr lang="en-US" b="1" dirty="0" smtClean="0"/>
              <a:t>Isaiah 59:1-2 – Our sins separated us from God, thereby causing spiritual death</a:t>
            </a:r>
          </a:p>
          <a:p>
            <a:pPr lvl="1"/>
            <a:r>
              <a:rPr lang="en-US" b="1" dirty="0" smtClean="0"/>
              <a:t>Romans 5:8-10 – We were His enemies; “at war” with Him</a:t>
            </a:r>
          </a:p>
          <a:p>
            <a:pPr lvl="1"/>
            <a:r>
              <a:rPr lang="en-US" b="1" dirty="0" smtClean="0"/>
              <a:t>Romans 5:1 – Those who have been justified by faith have peace with God through Jesus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Peace in Christ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/>
          <a:lstStyle/>
          <a:p>
            <a:r>
              <a:rPr lang="en-US" b="1" dirty="0" smtClean="0"/>
              <a:t>1. First, foremost, above all, most importantly is our peace with God</a:t>
            </a:r>
          </a:p>
          <a:p>
            <a:pPr lvl="1"/>
            <a:r>
              <a:rPr lang="en-US" b="1" dirty="0" smtClean="0"/>
              <a:t>Isaiah 59:1-2 – Our sins separated us from God, thereby causing spiritual death</a:t>
            </a:r>
          </a:p>
          <a:p>
            <a:pPr lvl="1"/>
            <a:r>
              <a:rPr lang="en-US" b="1" dirty="0" smtClean="0"/>
              <a:t>Romans 5:8-10 – We were His enemies; “at war” with Him</a:t>
            </a:r>
          </a:p>
          <a:p>
            <a:pPr lvl="1"/>
            <a:r>
              <a:rPr lang="en-US" b="1" dirty="0" smtClean="0"/>
              <a:t>Romans 5:1 – Those who have been justified by faith have peace with God through Jesus</a:t>
            </a:r>
          </a:p>
          <a:p>
            <a:pPr lvl="1"/>
            <a:r>
              <a:rPr lang="en-US" b="1" dirty="0" smtClean="0"/>
              <a:t>Without </a:t>
            </a:r>
            <a:r>
              <a:rPr lang="en-US" b="1" dirty="0" smtClean="0"/>
              <a:t>peace with God, all other peace is useless to us eternally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Peace in Christ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/>
          <a:lstStyle/>
          <a:p>
            <a:r>
              <a:rPr lang="en-US" b="1" dirty="0" smtClean="0"/>
              <a:t>2. Peace with brethren – Romans 14:19</a:t>
            </a:r>
          </a:p>
          <a:p>
            <a:pPr lvl="1"/>
            <a:r>
              <a:rPr lang="en-US" b="1" dirty="0" smtClean="0"/>
              <a:t>Eph. 4:4; Col. 3:14-15 – Unity (oneness) in peace</a:t>
            </a:r>
          </a:p>
          <a:p>
            <a:pPr lvl="1"/>
            <a:r>
              <a:rPr lang="en-US" b="1" dirty="0" smtClean="0"/>
              <a:t>1 Cor. 14:33; John 17:20-23 – True unity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Peace in Christ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/>
          <a:lstStyle/>
          <a:p>
            <a:r>
              <a:rPr lang="en-US" b="1" dirty="0" smtClean="0"/>
              <a:t>2. Peace with brethren – Romans 14:19</a:t>
            </a:r>
          </a:p>
          <a:p>
            <a:pPr lvl="1"/>
            <a:r>
              <a:rPr lang="en-US" b="1" dirty="0" smtClean="0"/>
              <a:t>Eph. 4:4; Col. 3:14-15 – Unity (oneness) in peace</a:t>
            </a:r>
          </a:p>
          <a:p>
            <a:pPr lvl="1"/>
            <a:r>
              <a:rPr lang="en-US" b="1" dirty="0" smtClean="0"/>
              <a:t>1 Cor. 14:33; John 17:20-23 – True unity</a:t>
            </a:r>
          </a:p>
          <a:p>
            <a:pPr lvl="1"/>
            <a:r>
              <a:rPr lang="en-US" b="1" dirty="0" smtClean="0"/>
              <a:t>Whether individually with other brethren or on a congregational level, true peace brings true unity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Peace in Christ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/>
          <a:lstStyle/>
          <a:p>
            <a:r>
              <a:rPr lang="en-US" b="1" dirty="0" smtClean="0"/>
              <a:t>2. Peace with brethren – Romans 14:19</a:t>
            </a:r>
          </a:p>
          <a:p>
            <a:pPr lvl="1"/>
            <a:r>
              <a:rPr lang="en-US" b="1" dirty="0" smtClean="0"/>
              <a:t>Eph. 4:4; Col. 3:14-15 – Unity (oneness) in peace</a:t>
            </a:r>
          </a:p>
          <a:p>
            <a:pPr lvl="1"/>
            <a:r>
              <a:rPr lang="en-US" b="1" dirty="0" smtClean="0"/>
              <a:t>1 Cor. 14:33; John 17:20-23 – True unity</a:t>
            </a:r>
          </a:p>
          <a:p>
            <a:pPr lvl="1"/>
            <a:r>
              <a:rPr lang="en-US" b="1" dirty="0" smtClean="0"/>
              <a:t>Whether individually with other brethren or on a congregational level, true peace brings true unity</a:t>
            </a:r>
          </a:p>
          <a:p>
            <a:r>
              <a:rPr lang="en-US" b="1" dirty="0" smtClean="0"/>
              <a:t>3. Peace with yourself</a:t>
            </a:r>
          </a:p>
          <a:p>
            <a:pPr lvl="1"/>
            <a:r>
              <a:rPr lang="en-US" b="1" dirty="0" smtClean="0"/>
              <a:t>Philippians 4:6-7 – Through prayer, thanksgiving</a:t>
            </a:r>
          </a:p>
          <a:p>
            <a:pPr lvl="1"/>
            <a:r>
              <a:rPr lang="en-US" b="1" dirty="0" smtClean="0"/>
              <a:t>Matthew 6:33 – Seeking first His Kingdom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Peace in Christ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/>
          <a:lstStyle/>
          <a:p>
            <a:r>
              <a:rPr lang="en-US" b="1" dirty="0" smtClean="0"/>
              <a:t>2. Peace with brethren – Romans 14:19</a:t>
            </a:r>
          </a:p>
          <a:p>
            <a:pPr lvl="1"/>
            <a:r>
              <a:rPr lang="en-US" b="1" dirty="0" smtClean="0"/>
              <a:t>Eph. 4:4; Col. 3:14-15 – Unity (oneness) in peace</a:t>
            </a:r>
          </a:p>
          <a:p>
            <a:pPr lvl="1"/>
            <a:r>
              <a:rPr lang="en-US" b="1" dirty="0" smtClean="0"/>
              <a:t>1 Cor. 14:33; John 17:20-23 – True unity</a:t>
            </a:r>
          </a:p>
          <a:p>
            <a:pPr lvl="1"/>
            <a:r>
              <a:rPr lang="en-US" b="1" dirty="0" smtClean="0"/>
              <a:t>Whether individually with other brethren or on a congregational level, true peace brings true unity</a:t>
            </a:r>
          </a:p>
          <a:p>
            <a:r>
              <a:rPr lang="en-US" b="1" dirty="0" smtClean="0"/>
              <a:t>3. Peace with yourself</a:t>
            </a:r>
          </a:p>
          <a:p>
            <a:pPr lvl="1"/>
            <a:r>
              <a:rPr lang="en-US" b="1" dirty="0" smtClean="0"/>
              <a:t>Philippians 4:6-7 – Through prayer, thanksgiving</a:t>
            </a:r>
          </a:p>
          <a:p>
            <a:pPr lvl="1"/>
            <a:r>
              <a:rPr lang="en-US" b="1" dirty="0" smtClean="0"/>
              <a:t>Matthew 6:33 – Seeking first His Kingdom</a:t>
            </a:r>
          </a:p>
          <a:p>
            <a:pPr lvl="1"/>
            <a:r>
              <a:rPr lang="en-US" b="1" dirty="0" smtClean="0"/>
              <a:t>True peace is like love – if you seek it first, you’ll never really get it, but </a:t>
            </a:r>
            <a:r>
              <a:rPr lang="en-US" b="1" u="sng" dirty="0" smtClean="0"/>
              <a:t>through God</a:t>
            </a:r>
            <a:r>
              <a:rPr lang="en-US" b="1" dirty="0" smtClean="0"/>
              <a:t> you get it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Jesus came to bring peace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Peace in Christ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/>
          <a:lstStyle/>
          <a:p>
            <a:r>
              <a:rPr lang="en-US" b="1" dirty="0" smtClean="0"/>
              <a:t>4. Peace within the family</a:t>
            </a:r>
          </a:p>
          <a:p>
            <a:pPr lvl="1"/>
            <a:r>
              <a:rPr lang="en-US" b="1" dirty="0" smtClean="0"/>
              <a:t>Ephesians 6:1-4 – Husbands, wives, children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Peace in Christ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/>
          <a:lstStyle/>
          <a:p>
            <a:r>
              <a:rPr lang="en-US" b="1" dirty="0" smtClean="0"/>
              <a:t>4. Peace within the family</a:t>
            </a:r>
          </a:p>
          <a:p>
            <a:pPr lvl="1"/>
            <a:r>
              <a:rPr lang="en-US" b="1" dirty="0" smtClean="0"/>
              <a:t>Ephesians 6:1-4 – Husbands, wives, children</a:t>
            </a:r>
          </a:p>
          <a:p>
            <a:pPr lvl="1"/>
            <a:r>
              <a:rPr lang="en-US" b="1" dirty="0" smtClean="0"/>
              <a:t>Verses 5-9 – Even servants (slaves) which were considered part of the family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Peace in Christ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/>
          <a:lstStyle/>
          <a:p>
            <a:r>
              <a:rPr lang="en-US" b="1" dirty="0" smtClean="0"/>
              <a:t>4. Peace within the family</a:t>
            </a:r>
          </a:p>
          <a:p>
            <a:pPr lvl="1"/>
            <a:r>
              <a:rPr lang="en-US" b="1" dirty="0" smtClean="0"/>
              <a:t>Ephesians 6:1-4 – Husbands, wives, children</a:t>
            </a:r>
          </a:p>
          <a:p>
            <a:pPr lvl="1"/>
            <a:r>
              <a:rPr lang="en-US" b="1" dirty="0" smtClean="0"/>
              <a:t>Verses 5-9 – Even servants (slaves) which were considered part of the family</a:t>
            </a:r>
          </a:p>
          <a:p>
            <a:pPr lvl="1"/>
            <a:r>
              <a:rPr lang="en-US" b="1" dirty="0" smtClean="0"/>
              <a:t>While the word “peace” is not specifically used here, the idea of harmony and unity is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Peace in Christ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/>
          <a:lstStyle/>
          <a:p>
            <a:r>
              <a:rPr lang="en-US" b="1" dirty="0" smtClean="0"/>
              <a:t>4. Peace within the family</a:t>
            </a:r>
          </a:p>
          <a:p>
            <a:pPr lvl="1"/>
            <a:r>
              <a:rPr lang="en-US" b="1" dirty="0" smtClean="0"/>
              <a:t>Ephesians 6:1-4 – Husbands, wives, children</a:t>
            </a:r>
          </a:p>
          <a:p>
            <a:pPr lvl="1"/>
            <a:r>
              <a:rPr lang="en-US" b="1" dirty="0" smtClean="0"/>
              <a:t>Verses 5-9 – Even servants (slaves) which were considered part of the family</a:t>
            </a:r>
          </a:p>
          <a:p>
            <a:pPr lvl="1"/>
            <a:r>
              <a:rPr lang="en-US" b="1" dirty="0" smtClean="0"/>
              <a:t>While the word “peace” is not specifically used here, the idea of harmony and unity is</a:t>
            </a:r>
          </a:p>
          <a:p>
            <a:r>
              <a:rPr lang="en-US" b="1" dirty="0" smtClean="0"/>
              <a:t>5. Peace with mankind</a:t>
            </a:r>
          </a:p>
          <a:p>
            <a:pPr lvl="1"/>
            <a:r>
              <a:rPr lang="en-US" b="1" dirty="0" smtClean="0"/>
              <a:t>Gal. 3:28; Eph 2:14 – Jesus accomplishes this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Peace in Christ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/>
          <a:lstStyle/>
          <a:p>
            <a:r>
              <a:rPr lang="en-US" b="1" dirty="0" smtClean="0"/>
              <a:t>4. Peace within the family</a:t>
            </a:r>
          </a:p>
          <a:p>
            <a:pPr lvl="1"/>
            <a:r>
              <a:rPr lang="en-US" b="1" dirty="0" smtClean="0"/>
              <a:t>Ephesians 6:1-4 – Husbands, wives, children</a:t>
            </a:r>
          </a:p>
          <a:p>
            <a:pPr lvl="1"/>
            <a:r>
              <a:rPr lang="en-US" b="1" dirty="0" smtClean="0"/>
              <a:t>Verses 5-9 – Even servants (slaves) which were considered part of the family</a:t>
            </a:r>
          </a:p>
          <a:p>
            <a:pPr lvl="1"/>
            <a:r>
              <a:rPr lang="en-US" b="1" dirty="0" smtClean="0"/>
              <a:t>While the word “peace” is not specifically used here, the idea of harmony and unity is</a:t>
            </a:r>
          </a:p>
          <a:p>
            <a:r>
              <a:rPr lang="en-US" b="1" dirty="0" smtClean="0"/>
              <a:t>5. Peace with mankind</a:t>
            </a:r>
          </a:p>
          <a:p>
            <a:pPr lvl="1"/>
            <a:r>
              <a:rPr lang="en-US" b="1" dirty="0" smtClean="0"/>
              <a:t>Gal. 3:28; Eph 2:14 – Jesus accomplishes this</a:t>
            </a:r>
          </a:p>
          <a:p>
            <a:pPr lvl="1"/>
            <a:r>
              <a:rPr lang="en-US" b="1" dirty="0" smtClean="0"/>
              <a:t>Romans 12:18 – “…as far as is within you…”</a:t>
            </a:r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enemies of peace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Jesus, the Prince of Peace, says:</a:t>
            </a:r>
          </a:p>
          <a:p>
            <a:pPr lvl="1"/>
            <a:r>
              <a:rPr lang="en-US" b="1" dirty="0" smtClean="0"/>
              <a:t>“Do not think that I came to bring peace on the earth; I did not come to bring peace, but a sword.”</a:t>
            </a:r>
          </a:p>
          <a:p>
            <a:pPr lvl="1"/>
            <a:r>
              <a:rPr lang="en-US" b="1" dirty="0" smtClean="0"/>
              <a:t>See also Luke 12:51-53</a:t>
            </a:r>
          </a:p>
          <a:p>
            <a:r>
              <a:rPr lang="en-US" b="1" dirty="0" smtClean="0"/>
              <a:t>What did He mean?</a:t>
            </a:r>
          </a:p>
          <a:p>
            <a:pPr lvl="1"/>
            <a:r>
              <a:rPr lang="en-US" b="1" dirty="0" smtClean="0"/>
              <a:t>Peace has enemies – Jesus came to oppose them</a:t>
            </a:r>
          </a:p>
          <a:p>
            <a:pPr lvl="1"/>
            <a:r>
              <a:rPr lang="en-US" b="1" dirty="0" smtClean="0"/>
              <a:t>Peace has imitators – He came to expose them</a:t>
            </a:r>
          </a:p>
          <a:p>
            <a:pPr lvl="1"/>
            <a:r>
              <a:rPr lang="en-US" b="1" dirty="0" smtClean="0"/>
              <a:t>Peace has many things on earth that will “mix in” – He came to make a line of demarcation </a:t>
            </a:r>
            <a:endParaRPr lang="en-US" b="1" dirty="0" smtClean="0"/>
          </a:p>
          <a:p>
            <a:r>
              <a:rPr lang="en-US" b="1" dirty="0" smtClean="0"/>
              <a:t>God will never make a peace treaty with sin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Things opposed to peace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u="sng" dirty="0" smtClean="0"/>
              <a:t>Enemies</a:t>
            </a:r>
            <a:r>
              <a:rPr lang="en-US" b="1" dirty="0" smtClean="0"/>
              <a:t> – Wickedness</a:t>
            </a:r>
            <a:endParaRPr lang="en-US" b="1" dirty="0" smtClean="0"/>
          </a:p>
          <a:p>
            <a:pPr lvl="1"/>
            <a:r>
              <a:rPr lang="en-US" b="1" dirty="0" smtClean="0"/>
              <a:t>Isaiah 57:20-21 – “like the troubled sea”</a:t>
            </a:r>
          </a:p>
          <a:p>
            <a:pPr lvl="1"/>
            <a:r>
              <a:rPr lang="en-US" b="1" dirty="0" smtClean="0"/>
              <a:t>Galatians 5:17, 19-21 – the works of the flesh are against the fruits of the Spirit</a:t>
            </a:r>
          </a:p>
          <a:p>
            <a:pPr lvl="1"/>
            <a:r>
              <a:rPr lang="en-US" b="1" dirty="0" smtClean="0"/>
              <a:t>1 Tim. 6:10-11; Matt. 13:22 – Love/care of the world; compare James 4:4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Things opposed to peace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Enemies – Wickedness</a:t>
            </a:r>
            <a:endParaRPr lang="en-US" b="1" dirty="0" smtClean="0"/>
          </a:p>
          <a:p>
            <a:pPr lvl="1"/>
            <a:r>
              <a:rPr lang="en-US" b="1" dirty="0" smtClean="0"/>
              <a:t>Isaiah 57:20-21 – “like the troubled sea”</a:t>
            </a:r>
          </a:p>
          <a:p>
            <a:pPr lvl="1"/>
            <a:r>
              <a:rPr lang="en-US" b="1" dirty="0" smtClean="0"/>
              <a:t>Galatians 5:17, 19-21 – the works of the flesh are against the fruits of the Spirit</a:t>
            </a:r>
          </a:p>
          <a:p>
            <a:pPr lvl="1"/>
            <a:r>
              <a:rPr lang="en-US" b="1" dirty="0" smtClean="0"/>
              <a:t>1 Tim. 6:10-11; Matt. 13:22 – Love/care of the world; compare James </a:t>
            </a:r>
            <a:r>
              <a:rPr lang="en-US" b="1" dirty="0" smtClean="0"/>
              <a:t>4:4</a:t>
            </a:r>
            <a:endParaRPr lang="en-US" b="1" dirty="0" smtClean="0"/>
          </a:p>
          <a:p>
            <a:r>
              <a:rPr lang="en-US" b="1" u="sng" dirty="0" smtClean="0"/>
              <a:t>Imitators</a:t>
            </a:r>
            <a:r>
              <a:rPr lang="en-US" b="1" dirty="0" smtClean="0"/>
              <a:t> – False </a:t>
            </a:r>
            <a:r>
              <a:rPr lang="en-US" b="1" dirty="0" smtClean="0"/>
              <a:t>peace – Jeremiah 6:14</a:t>
            </a: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Things opposed to peace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Enemies – Wickedness</a:t>
            </a:r>
          </a:p>
          <a:p>
            <a:pPr lvl="1"/>
            <a:r>
              <a:rPr lang="en-US" b="1" dirty="0" smtClean="0"/>
              <a:t>Isaiah 57:20-21 – “like the troubled sea”</a:t>
            </a:r>
          </a:p>
          <a:p>
            <a:pPr lvl="1"/>
            <a:r>
              <a:rPr lang="en-US" b="1" dirty="0" smtClean="0"/>
              <a:t>Galatians 5:17, 19-21 – the works of the flesh are against the fruits of the Spirit</a:t>
            </a:r>
          </a:p>
          <a:p>
            <a:pPr lvl="1"/>
            <a:r>
              <a:rPr lang="en-US" b="1" dirty="0" smtClean="0"/>
              <a:t>1 Tim. 6:10-11; Matt. 13:22 – Love/care of the world; compare James 4:4</a:t>
            </a:r>
          </a:p>
          <a:p>
            <a:r>
              <a:rPr lang="en-US" b="1" dirty="0" smtClean="0"/>
              <a:t>Imitators – False peace – Jeremiah </a:t>
            </a:r>
            <a:r>
              <a:rPr lang="en-US" b="1" dirty="0" smtClean="0"/>
              <a:t>6:14</a:t>
            </a:r>
            <a:endParaRPr lang="en-US" b="1" dirty="0" smtClean="0"/>
          </a:p>
          <a:p>
            <a:r>
              <a:rPr lang="en-US" b="1" u="sng" dirty="0" smtClean="0"/>
              <a:t>Impurities</a:t>
            </a:r>
            <a:r>
              <a:rPr lang="en-US" b="1" dirty="0" smtClean="0"/>
              <a:t> – Worries/stress</a:t>
            </a:r>
            <a:endParaRPr lang="en-US" b="1" dirty="0" smtClean="0"/>
          </a:p>
          <a:p>
            <a:pPr lvl="1"/>
            <a:r>
              <a:rPr lang="en-US" b="1" dirty="0" smtClean="0"/>
              <a:t>Luke 10:41-42 – Mary and Martha (priorities)</a:t>
            </a:r>
          </a:p>
          <a:p>
            <a:pPr lvl="1"/>
            <a:r>
              <a:rPr lang="en-US" b="1" dirty="0" smtClean="0"/>
              <a:t>2 Corinthians 7:5 – Paul worried about </a:t>
            </a:r>
            <a:r>
              <a:rPr lang="en-US" b="1" dirty="0" smtClean="0"/>
              <a:t>Christians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is all about peace, not conflict/confusion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Jesus came to bring peace</a:t>
            </a:r>
          </a:p>
          <a:p>
            <a:pPr lvl="1"/>
            <a:r>
              <a:rPr lang="en-US" b="1" dirty="0" smtClean="0"/>
              <a:t>As prophesied</a:t>
            </a:r>
          </a:p>
          <a:p>
            <a:pPr lvl="2"/>
            <a:r>
              <a:rPr lang="en-US" b="1" dirty="0" smtClean="0"/>
              <a:t>By Isaiah (Isaiah 9:6 – “Prince of Peace”)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is all about peace, not conflict/confusion</a:t>
            </a:r>
          </a:p>
          <a:p>
            <a:r>
              <a:rPr lang="en-US" b="1" dirty="0" smtClean="0"/>
              <a:t>And </a:t>
            </a:r>
            <a:r>
              <a:rPr lang="en-US" b="1" u="sng" dirty="0" smtClean="0"/>
              <a:t>true</a:t>
            </a:r>
            <a:r>
              <a:rPr lang="en-US" b="1" dirty="0" smtClean="0"/>
              <a:t> peace is found in putting God first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is all about peace, not conflict/confusion</a:t>
            </a:r>
          </a:p>
          <a:p>
            <a:r>
              <a:rPr lang="en-US" b="1" dirty="0" smtClean="0"/>
              <a:t>And true peace is found in putting God first</a:t>
            </a:r>
          </a:p>
          <a:p>
            <a:r>
              <a:rPr lang="en-US" b="1" dirty="0" smtClean="0"/>
              <a:t>Jesus is our peace</a:t>
            </a:r>
          </a:p>
          <a:p>
            <a:pPr lvl="1"/>
            <a:endParaRPr lang="en-US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is all about peace, not conflict/confusion</a:t>
            </a:r>
          </a:p>
          <a:p>
            <a:r>
              <a:rPr lang="en-US" b="1" dirty="0" smtClean="0"/>
              <a:t>And true peace is found in putting God first</a:t>
            </a:r>
          </a:p>
          <a:p>
            <a:r>
              <a:rPr lang="en-US" b="1" dirty="0" smtClean="0"/>
              <a:t>Jesus is our peace</a:t>
            </a:r>
          </a:p>
          <a:p>
            <a:pPr lvl="1"/>
            <a:r>
              <a:rPr lang="en-US" b="1" dirty="0" smtClean="0"/>
              <a:t>With God</a:t>
            </a:r>
          </a:p>
          <a:p>
            <a:pPr lvl="1"/>
            <a:r>
              <a:rPr lang="en-US" b="1" dirty="0" smtClean="0"/>
              <a:t>With our fellow man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is all about peace, not conflict/confusion</a:t>
            </a:r>
          </a:p>
          <a:p>
            <a:r>
              <a:rPr lang="en-US" b="1" dirty="0" smtClean="0"/>
              <a:t>And true peace is found in putting God first</a:t>
            </a:r>
          </a:p>
          <a:p>
            <a:r>
              <a:rPr lang="en-US" b="1" dirty="0" smtClean="0"/>
              <a:t>Jesus is our peace</a:t>
            </a:r>
          </a:p>
          <a:p>
            <a:pPr lvl="1"/>
            <a:r>
              <a:rPr lang="en-US" b="1" dirty="0" smtClean="0"/>
              <a:t>With God</a:t>
            </a:r>
          </a:p>
          <a:p>
            <a:pPr lvl="1"/>
            <a:r>
              <a:rPr lang="en-US" b="1" dirty="0" smtClean="0"/>
              <a:t>With our fellow man</a:t>
            </a:r>
          </a:p>
          <a:p>
            <a:r>
              <a:rPr lang="en-US" b="1" dirty="0" smtClean="0"/>
              <a:t>We must recognize, avoid/overcome the enemies of peace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is all about peace, not conflict/confusion</a:t>
            </a:r>
          </a:p>
          <a:p>
            <a:r>
              <a:rPr lang="en-US" b="1" dirty="0" smtClean="0"/>
              <a:t>And true peace is found in putting God first</a:t>
            </a:r>
          </a:p>
          <a:p>
            <a:r>
              <a:rPr lang="en-US" b="1" dirty="0" smtClean="0"/>
              <a:t>Jesus is our peace</a:t>
            </a:r>
          </a:p>
          <a:p>
            <a:pPr lvl="1"/>
            <a:r>
              <a:rPr lang="en-US" b="1" dirty="0" smtClean="0"/>
              <a:t>With God</a:t>
            </a:r>
          </a:p>
          <a:p>
            <a:pPr lvl="1"/>
            <a:r>
              <a:rPr lang="en-US" b="1" dirty="0" smtClean="0"/>
              <a:t>With our fellow man</a:t>
            </a:r>
          </a:p>
          <a:p>
            <a:r>
              <a:rPr lang="en-US" b="1" dirty="0" smtClean="0"/>
              <a:t>We must recognize, avoid/overcome the enemies of peace</a:t>
            </a:r>
          </a:p>
          <a:p>
            <a:r>
              <a:rPr lang="en-US" b="1" dirty="0" smtClean="0"/>
              <a:t>2 Thessalonians 3:16</a:t>
            </a:r>
            <a:endParaRPr lang="en-US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Jesus came to bring peace</a:t>
            </a:r>
          </a:p>
          <a:p>
            <a:pPr lvl="1"/>
            <a:r>
              <a:rPr lang="en-US" b="1" dirty="0" smtClean="0"/>
              <a:t>As prophesied</a:t>
            </a:r>
          </a:p>
          <a:p>
            <a:pPr lvl="2"/>
            <a:r>
              <a:rPr lang="en-US" b="1" dirty="0" smtClean="0"/>
              <a:t>By Isaiah (Isaiah 9:6 – “Prince of Peace”)</a:t>
            </a:r>
          </a:p>
          <a:p>
            <a:pPr lvl="2"/>
            <a:r>
              <a:rPr lang="en-US" b="1" dirty="0" smtClean="0"/>
              <a:t>By Zacharias, John’s father (Luke 1:67, 76-79)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Jesus came to bring peace</a:t>
            </a:r>
          </a:p>
          <a:p>
            <a:pPr lvl="1"/>
            <a:r>
              <a:rPr lang="en-US" b="1" dirty="0" smtClean="0"/>
              <a:t>As prophesied</a:t>
            </a:r>
          </a:p>
          <a:p>
            <a:pPr lvl="2"/>
            <a:r>
              <a:rPr lang="en-US" b="1" dirty="0" smtClean="0"/>
              <a:t>By Isaiah (Isaiah 9:6 – “Prince of Peace”)</a:t>
            </a:r>
          </a:p>
          <a:p>
            <a:pPr lvl="2"/>
            <a:r>
              <a:rPr lang="en-US" b="1" dirty="0" smtClean="0"/>
              <a:t>By Zacharias, John’s father (Luke 1:67, 76-79)</a:t>
            </a:r>
          </a:p>
          <a:p>
            <a:pPr lvl="2"/>
            <a:r>
              <a:rPr lang="en-US" b="1" dirty="0" smtClean="0"/>
              <a:t>By the angels to the shepherds (Luke 2:14)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Jesus came to bring peace</a:t>
            </a:r>
          </a:p>
          <a:p>
            <a:pPr lvl="1"/>
            <a:r>
              <a:rPr lang="en-US" b="1" dirty="0" smtClean="0"/>
              <a:t>As prophesied</a:t>
            </a:r>
          </a:p>
          <a:p>
            <a:pPr lvl="2"/>
            <a:r>
              <a:rPr lang="en-US" b="1" dirty="0" smtClean="0"/>
              <a:t>By Isaiah (Isaiah 9:6 – “Prince of Peace”)</a:t>
            </a:r>
          </a:p>
          <a:p>
            <a:pPr lvl="2"/>
            <a:r>
              <a:rPr lang="en-US" b="1" dirty="0" smtClean="0"/>
              <a:t>By Zacharias, John’s father (Luke 1:67, 76-79)</a:t>
            </a:r>
          </a:p>
          <a:p>
            <a:pPr lvl="2"/>
            <a:r>
              <a:rPr lang="en-US" b="1" dirty="0" smtClean="0"/>
              <a:t>By the angels to the shepherds (Luke 2:14)</a:t>
            </a:r>
          </a:p>
          <a:p>
            <a:pPr lvl="1"/>
            <a:r>
              <a:rPr lang="en-US" b="1" dirty="0" smtClean="0"/>
              <a:t>As proclaimed</a:t>
            </a:r>
          </a:p>
          <a:p>
            <a:pPr lvl="2"/>
            <a:r>
              <a:rPr lang="en-US" b="1" dirty="0" smtClean="0"/>
              <a:t>By Jesus Himself (John 14:27; 16:33)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came to bring peace</a:t>
            </a:r>
          </a:p>
          <a:p>
            <a:pPr lvl="1"/>
            <a:r>
              <a:rPr lang="en-US" b="1" dirty="0" smtClean="0"/>
              <a:t>As prophesied</a:t>
            </a:r>
          </a:p>
          <a:p>
            <a:pPr lvl="2"/>
            <a:r>
              <a:rPr lang="en-US" b="1" dirty="0" smtClean="0"/>
              <a:t>By Isaiah (Isaiah 9:6 – “Prince of Peace”)</a:t>
            </a:r>
          </a:p>
          <a:p>
            <a:pPr lvl="2"/>
            <a:r>
              <a:rPr lang="en-US" b="1" dirty="0" smtClean="0"/>
              <a:t>By Zacharias, John’s father (Luke 1:67, 76-79)</a:t>
            </a:r>
          </a:p>
          <a:p>
            <a:pPr lvl="2"/>
            <a:r>
              <a:rPr lang="en-US" b="1" dirty="0" smtClean="0"/>
              <a:t>By the angels to the shepherds (Luke 2:14)</a:t>
            </a:r>
          </a:p>
          <a:p>
            <a:pPr lvl="1"/>
            <a:r>
              <a:rPr lang="en-US" b="1" dirty="0" smtClean="0"/>
              <a:t>As proclaimed</a:t>
            </a:r>
          </a:p>
          <a:p>
            <a:pPr lvl="2"/>
            <a:r>
              <a:rPr lang="en-US" b="1" dirty="0" smtClean="0"/>
              <a:t>By Jesus Himself (John 14:27; 16:33</a:t>
            </a:r>
            <a:r>
              <a:rPr lang="en-US" b="1" dirty="0" smtClean="0"/>
              <a:t>)</a:t>
            </a:r>
            <a:endParaRPr lang="en-US" b="1" dirty="0" smtClean="0"/>
          </a:p>
          <a:p>
            <a:pPr lvl="2"/>
            <a:r>
              <a:rPr lang="en-US" b="1" dirty="0" smtClean="0"/>
              <a:t>By His Apostles (Acts 10:36; Ephesians 2:17, etc.)</a:t>
            </a:r>
          </a:p>
          <a:p>
            <a:pPr lvl="2"/>
            <a:r>
              <a:rPr lang="en-US" b="1" dirty="0" smtClean="0"/>
              <a:t>“The Gospel of Peace” (Ephesians 6:15)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</a:t>
            </a:r>
            <a:r>
              <a:rPr lang="en-US" b="1" u="sng" dirty="0" smtClean="0"/>
              <a:t>is</a:t>
            </a:r>
            <a:r>
              <a:rPr lang="en-US" b="1" dirty="0" smtClean="0"/>
              <a:t> peace?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Dictionary definition:</a:t>
            </a:r>
          </a:p>
          <a:p>
            <a:pPr lvl="1"/>
            <a:r>
              <a:rPr lang="en-US" b="1" dirty="0" smtClean="0"/>
              <a:t>Quiet and tranquility</a:t>
            </a:r>
          </a:p>
          <a:p>
            <a:pPr lvl="1"/>
            <a:r>
              <a:rPr lang="en-US" b="1" dirty="0" smtClean="0"/>
              <a:t>The absence of hostility, mental stress, worry</a:t>
            </a:r>
          </a:p>
          <a:p>
            <a:pPr lvl="1"/>
            <a:r>
              <a:rPr lang="en-US" b="1" dirty="0" smtClean="0"/>
              <a:t>Freedom from (or, cessation of) war, violence</a:t>
            </a:r>
          </a:p>
          <a:p>
            <a:pPr lvl="1"/>
            <a:r>
              <a:rPr lang="en-US" b="1" dirty="0" smtClean="0"/>
              <a:t>Often, used as a greeting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</a:t>
            </a:r>
            <a:r>
              <a:rPr lang="en-US" b="1" u="sng" dirty="0" smtClean="0"/>
              <a:t>is</a:t>
            </a:r>
            <a:r>
              <a:rPr lang="en-US" b="1" dirty="0" smtClean="0"/>
              <a:t> peace?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Dictionary definition:</a:t>
            </a:r>
          </a:p>
          <a:p>
            <a:pPr lvl="1"/>
            <a:r>
              <a:rPr lang="en-US" b="1" dirty="0" smtClean="0"/>
              <a:t>Quiet and tranquility</a:t>
            </a:r>
          </a:p>
          <a:p>
            <a:pPr lvl="1"/>
            <a:r>
              <a:rPr lang="en-US" b="1" dirty="0" smtClean="0"/>
              <a:t>The absence of hostility, mental stress, worry</a:t>
            </a:r>
          </a:p>
          <a:p>
            <a:pPr lvl="1"/>
            <a:r>
              <a:rPr lang="en-US" b="1" dirty="0" smtClean="0"/>
              <a:t>Freedom from (or, cessation of) war, violence</a:t>
            </a:r>
          </a:p>
          <a:p>
            <a:pPr lvl="1"/>
            <a:r>
              <a:rPr lang="en-US" b="1" dirty="0" smtClean="0"/>
              <a:t>Often, used as a greeting</a:t>
            </a:r>
          </a:p>
          <a:p>
            <a:r>
              <a:rPr lang="en-US" b="1" dirty="0" smtClean="0"/>
              <a:t>Hebrew: Shalom – peace, completeness, etc.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1570</Words>
  <Application>Microsoft Office PowerPoint</Application>
  <PresentationFormat>On-screen Show (4:3)</PresentationFormat>
  <Paragraphs>207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Luke  2:8-14</vt:lpstr>
      <vt:lpstr>INTRODUCTION</vt:lpstr>
      <vt:lpstr>INTRODUCTION</vt:lpstr>
      <vt:lpstr>INTRODUCTION</vt:lpstr>
      <vt:lpstr>INTRODUCTION</vt:lpstr>
      <vt:lpstr>INTRODUCTION</vt:lpstr>
      <vt:lpstr>INTRODUCTION</vt:lpstr>
      <vt:lpstr>What is peace?</vt:lpstr>
      <vt:lpstr>What is peace?</vt:lpstr>
      <vt:lpstr>What is peace?</vt:lpstr>
      <vt:lpstr>What is peace?</vt:lpstr>
      <vt:lpstr>Peace in Christ</vt:lpstr>
      <vt:lpstr>Peace in Christ</vt:lpstr>
      <vt:lpstr>Peace in Christ</vt:lpstr>
      <vt:lpstr>Peace in Christ</vt:lpstr>
      <vt:lpstr>Peace in Christ</vt:lpstr>
      <vt:lpstr>Peace in Christ</vt:lpstr>
      <vt:lpstr>Peace in Christ</vt:lpstr>
      <vt:lpstr>Peace in Christ</vt:lpstr>
      <vt:lpstr>Peace in Christ</vt:lpstr>
      <vt:lpstr>Peace in Christ</vt:lpstr>
      <vt:lpstr>Peace in Christ</vt:lpstr>
      <vt:lpstr>Peace in Christ</vt:lpstr>
      <vt:lpstr>Peace in Christ</vt:lpstr>
      <vt:lpstr>The enemies of peace</vt:lpstr>
      <vt:lpstr>Things opposed to peace</vt:lpstr>
      <vt:lpstr>Things opposed to peace</vt:lpstr>
      <vt:lpstr>Things opposed to peace</vt:lpstr>
      <vt:lpstr>CONCLUSION</vt:lpstr>
      <vt:lpstr>CONCLUSION</vt:lpstr>
      <vt:lpstr>CONCLUSION</vt:lpstr>
      <vt:lpstr>CONCLUSION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Peace</dc:title>
  <dc:creator>Pili</dc:creator>
  <cp:lastModifiedBy>Pili</cp:lastModifiedBy>
  <cp:revision>74</cp:revision>
  <dcterms:created xsi:type="dcterms:W3CDTF">2014-05-08T23:46:08Z</dcterms:created>
  <dcterms:modified xsi:type="dcterms:W3CDTF">2016-05-01T13:59:24Z</dcterms:modified>
</cp:coreProperties>
</file>