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1" r:id="rId6"/>
    <p:sldId id="265" r:id="rId7"/>
    <p:sldId id="266" r:id="rId8"/>
    <p:sldId id="269" r:id="rId9"/>
    <p:sldId id="268" r:id="rId10"/>
    <p:sldId id="267" r:id="rId11"/>
    <p:sldId id="273" r:id="rId12"/>
    <p:sldId id="272" r:id="rId13"/>
    <p:sldId id="271" r:id="rId14"/>
    <p:sldId id="270" r:id="rId15"/>
    <p:sldId id="277" r:id="rId16"/>
    <p:sldId id="276" r:id="rId17"/>
    <p:sldId id="275" r:id="rId18"/>
    <p:sldId id="285" r:id="rId19"/>
    <p:sldId id="286" r:id="rId20"/>
    <p:sldId id="287" r:id="rId21"/>
    <p:sldId id="282" r:id="rId22"/>
    <p:sldId id="281" r:id="rId23"/>
    <p:sldId id="280" r:id="rId24"/>
    <p:sldId id="279" r:id="rId25"/>
    <p:sldId id="274" r:id="rId26"/>
    <p:sldId id="284" r:id="rId27"/>
    <p:sldId id="288" r:id="rId28"/>
    <p:sldId id="291" r:id="rId29"/>
    <p:sldId id="290" r:id="rId30"/>
    <p:sldId id="289" r:id="rId31"/>
    <p:sldId id="258" r:id="rId32"/>
    <p:sldId id="293" r:id="rId33"/>
    <p:sldId id="292" r:id="rId34"/>
    <p:sldId id="26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33600"/>
            <a:ext cx="9144000" cy="4762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622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Back-to-Basics – </a:t>
            </a:r>
            <a:br>
              <a:rPr lang="en-US" sz="7200" b="1" dirty="0" smtClean="0"/>
            </a:br>
            <a:r>
              <a:rPr lang="en-US" sz="7200" b="1" dirty="0" smtClean="0"/>
              <a:t>God’s Written Word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44196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Proverbs 30:5-6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written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Ezra 7:10 – Set his heart to…</a:t>
            </a:r>
          </a:p>
          <a:p>
            <a:pPr lvl="1"/>
            <a:r>
              <a:rPr lang="en-US" b="1" dirty="0" smtClean="0"/>
              <a:t>Study the Law</a:t>
            </a:r>
          </a:p>
          <a:p>
            <a:pPr lvl="1"/>
            <a:r>
              <a:rPr lang="en-US" b="1" dirty="0" smtClean="0"/>
              <a:t>Practice it</a:t>
            </a:r>
          </a:p>
          <a:p>
            <a:pPr lvl="1"/>
            <a:r>
              <a:rPr lang="en-US" b="1" dirty="0" smtClean="0"/>
              <a:t>Teach it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written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Ezra 7:10 – Set his heart to…</a:t>
            </a:r>
          </a:p>
          <a:p>
            <a:pPr lvl="1"/>
            <a:r>
              <a:rPr lang="en-US" b="1" dirty="0" smtClean="0"/>
              <a:t>Study the </a:t>
            </a:r>
            <a:r>
              <a:rPr lang="en-US" b="1" dirty="0" smtClean="0"/>
              <a:t>Law, practice it, teach </a:t>
            </a:r>
            <a:r>
              <a:rPr lang="en-US" b="1" dirty="0" smtClean="0"/>
              <a:t>it</a:t>
            </a:r>
          </a:p>
          <a:p>
            <a:r>
              <a:rPr lang="en-US" b="1" dirty="0" smtClean="0"/>
              <a:t>“It is written”</a:t>
            </a:r>
          </a:p>
          <a:p>
            <a:pPr lvl="1"/>
            <a:r>
              <a:rPr lang="en-US" b="1" dirty="0" smtClean="0"/>
              <a:t>Old Testament – 27x</a:t>
            </a:r>
          </a:p>
          <a:p>
            <a:pPr lvl="1"/>
            <a:r>
              <a:rPr lang="en-US" b="1" dirty="0" smtClean="0"/>
              <a:t>New Testament writers – 72x (NASB)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written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Ezra 7:10 – Set his heart to…</a:t>
            </a:r>
          </a:p>
          <a:p>
            <a:pPr lvl="1"/>
            <a:r>
              <a:rPr lang="en-US" b="1" dirty="0" smtClean="0"/>
              <a:t>Study the Law, practice it, teach it</a:t>
            </a:r>
          </a:p>
          <a:p>
            <a:r>
              <a:rPr lang="en-US" b="1" dirty="0" smtClean="0"/>
              <a:t>“</a:t>
            </a:r>
            <a:r>
              <a:rPr lang="en-US" b="1" dirty="0" smtClean="0"/>
              <a:t>It is written”</a:t>
            </a:r>
          </a:p>
          <a:p>
            <a:pPr lvl="1"/>
            <a:r>
              <a:rPr lang="en-US" b="1" dirty="0" smtClean="0"/>
              <a:t>Old Testament – 27x</a:t>
            </a:r>
          </a:p>
          <a:p>
            <a:pPr lvl="1"/>
            <a:r>
              <a:rPr lang="en-US" b="1" dirty="0" smtClean="0"/>
              <a:t>New Testament writers – 72x (NASB)</a:t>
            </a:r>
          </a:p>
          <a:p>
            <a:pPr lvl="1"/>
            <a:r>
              <a:rPr lang="en-US" b="1" dirty="0" smtClean="0"/>
              <a:t>Recognized the authority of  the written word</a:t>
            </a:r>
          </a:p>
          <a:p>
            <a:pPr lvl="1"/>
            <a:r>
              <a:rPr lang="en-US" b="1" dirty="0" smtClean="0"/>
              <a:t>Romans 3:2 – Jews </a:t>
            </a:r>
            <a:r>
              <a:rPr lang="en-US" b="1" u="sng" dirty="0" smtClean="0"/>
              <a:t>entrusted</a:t>
            </a:r>
            <a:r>
              <a:rPr lang="en-US" b="1" dirty="0" smtClean="0"/>
              <a:t> w/oracles of God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written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Ezra 7:10 – Set his heart to…</a:t>
            </a:r>
          </a:p>
          <a:p>
            <a:pPr lvl="1"/>
            <a:r>
              <a:rPr lang="en-US" b="1" dirty="0" smtClean="0"/>
              <a:t>Study the Law, practice it, teach </a:t>
            </a:r>
            <a:r>
              <a:rPr lang="en-US" b="1" dirty="0" smtClean="0"/>
              <a:t>it</a:t>
            </a:r>
            <a:endParaRPr lang="en-US" b="1" dirty="0" smtClean="0"/>
          </a:p>
          <a:p>
            <a:r>
              <a:rPr lang="en-US" b="1" dirty="0" smtClean="0"/>
              <a:t>“It is written”</a:t>
            </a:r>
          </a:p>
          <a:p>
            <a:pPr lvl="1"/>
            <a:r>
              <a:rPr lang="en-US" b="1" dirty="0" smtClean="0"/>
              <a:t>Old Testament – 27x</a:t>
            </a:r>
          </a:p>
          <a:p>
            <a:pPr lvl="1"/>
            <a:r>
              <a:rPr lang="en-US" b="1" dirty="0" smtClean="0"/>
              <a:t>New Testament writers – 72x (NASB)</a:t>
            </a:r>
          </a:p>
          <a:p>
            <a:pPr lvl="1"/>
            <a:r>
              <a:rPr lang="en-US" b="1" dirty="0" smtClean="0"/>
              <a:t>Recognized the authority of  the written word</a:t>
            </a:r>
          </a:p>
          <a:p>
            <a:pPr lvl="1"/>
            <a:r>
              <a:rPr lang="en-US" b="1" dirty="0" smtClean="0"/>
              <a:t>Romans 3:2 – Jews </a:t>
            </a:r>
            <a:r>
              <a:rPr lang="en-US" b="1" u="sng" dirty="0" smtClean="0"/>
              <a:t>entrusted</a:t>
            </a:r>
            <a:r>
              <a:rPr lang="en-US" b="1" dirty="0" smtClean="0"/>
              <a:t> w/oracles of God</a:t>
            </a:r>
          </a:p>
          <a:p>
            <a:pPr lvl="1"/>
            <a:r>
              <a:rPr lang="en-US" b="1" dirty="0" smtClean="0"/>
              <a:t>“It is written” by NT writers refers to OT writings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</a:t>
            </a:r>
            <a:r>
              <a:rPr lang="en-US" b="1" dirty="0" smtClean="0"/>
              <a:t>22:23-29</a:t>
            </a:r>
            <a:endParaRPr lang="en-US" b="1" dirty="0" smtClean="0"/>
          </a:p>
          <a:p>
            <a:pPr lvl="1"/>
            <a:r>
              <a:rPr lang="en-US" b="1" dirty="0" smtClean="0"/>
              <a:t>The Sadducees were not </a:t>
            </a:r>
            <a:r>
              <a:rPr lang="en-US" b="1" dirty="0" smtClean="0"/>
              <a:t>sincere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</a:t>
            </a:r>
            <a:r>
              <a:rPr lang="en-US" b="1" dirty="0" smtClean="0"/>
              <a:t>22:23-29</a:t>
            </a:r>
            <a:endParaRPr lang="en-US" b="1" dirty="0" smtClean="0"/>
          </a:p>
          <a:p>
            <a:pPr lvl="1"/>
            <a:r>
              <a:rPr lang="en-US" b="1" dirty="0" smtClean="0"/>
              <a:t>The Sadducees were not sincere</a:t>
            </a:r>
          </a:p>
          <a:p>
            <a:pPr lvl="1"/>
            <a:r>
              <a:rPr lang="en-US" b="1" dirty="0" smtClean="0"/>
              <a:t>Like the devil (Matt 4:1-10), they were trying to use God’s word against God</a:t>
            </a:r>
          </a:p>
          <a:p>
            <a:pPr lvl="1"/>
            <a:r>
              <a:rPr lang="en-US" b="1" dirty="0" smtClean="0"/>
              <a:t>Like the devil, they were going to receive a rebuke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</a:t>
            </a:r>
            <a:r>
              <a:rPr lang="en-US" b="1" dirty="0" smtClean="0"/>
              <a:t>22:23-29</a:t>
            </a:r>
            <a:endParaRPr lang="en-US" b="1" dirty="0" smtClean="0"/>
          </a:p>
          <a:p>
            <a:pPr lvl="1"/>
            <a:r>
              <a:rPr lang="en-US" b="1" dirty="0" smtClean="0"/>
              <a:t>The Sadducees were not sincere</a:t>
            </a:r>
          </a:p>
          <a:p>
            <a:pPr lvl="1"/>
            <a:r>
              <a:rPr lang="en-US" b="1" dirty="0" smtClean="0"/>
              <a:t>Like the devil (Matt 4:1-10), they were trying to use God’s word against God</a:t>
            </a:r>
          </a:p>
          <a:p>
            <a:pPr lvl="1"/>
            <a:r>
              <a:rPr lang="en-US" b="1" dirty="0" smtClean="0"/>
              <a:t>Like the devil, they were going to receive a rebuke</a:t>
            </a:r>
          </a:p>
          <a:p>
            <a:pPr lvl="1"/>
            <a:r>
              <a:rPr lang="en-US" b="1" dirty="0" smtClean="0"/>
              <a:t>“You are mistaken” (They are believing a lie)</a:t>
            </a:r>
          </a:p>
          <a:p>
            <a:pPr lvl="1"/>
            <a:r>
              <a:rPr lang="en-US" b="1" dirty="0" smtClean="0"/>
              <a:t>“…not understanding the Scriptures…”</a:t>
            </a:r>
          </a:p>
          <a:p>
            <a:pPr lvl="1"/>
            <a:r>
              <a:rPr lang="en-US" b="1" dirty="0" smtClean="0"/>
              <a:t>“…nor the power of God.”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22:29</a:t>
            </a:r>
          </a:p>
          <a:p>
            <a:pPr lvl="1"/>
            <a:r>
              <a:rPr lang="en-US" b="1" dirty="0" smtClean="0"/>
              <a:t>The Sadducees were not sincere</a:t>
            </a:r>
          </a:p>
          <a:p>
            <a:pPr lvl="1"/>
            <a:r>
              <a:rPr lang="en-US" b="1" dirty="0" smtClean="0"/>
              <a:t>Like the devil (Matt 4:1-10), they were trying to use God’s word against God</a:t>
            </a:r>
          </a:p>
          <a:p>
            <a:pPr lvl="1"/>
            <a:r>
              <a:rPr lang="en-US" b="1" dirty="0" smtClean="0"/>
              <a:t>Like the devil, they were going to receive a rebuke</a:t>
            </a:r>
          </a:p>
          <a:p>
            <a:pPr lvl="1"/>
            <a:r>
              <a:rPr lang="en-US" b="1" dirty="0" smtClean="0"/>
              <a:t>“You are mistaken” (They are believing a lie)</a:t>
            </a:r>
          </a:p>
          <a:p>
            <a:pPr lvl="1"/>
            <a:r>
              <a:rPr lang="en-US" b="1" dirty="0" smtClean="0"/>
              <a:t>“…not understanding the Scriptures…”</a:t>
            </a:r>
          </a:p>
          <a:p>
            <a:pPr lvl="1"/>
            <a:r>
              <a:rPr lang="en-US" b="1" dirty="0" smtClean="0"/>
              <a:t>“…nor the power of God.”</a:t>
            </a:r>
          </a:p>
          <a:p>
            <a:r>
              <a:rPr lang="en-US" b="1" dirty="0" smtClean="0"/>
              <a:t>Compare to John 3:10 - Nicodemus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John 14:26 (cf 8:31-32)</a:t>
            </a:r>
          </a:p>
          <a:p>
            <a:pPr lvl="1"/>
            <a:r>
              <a:rPr lang="en-US" b="1" dirty="0" smtClean="0"/>
              <a:t>Jesus taught many things to the Apostles</a:t>
            </a:r>
          </a:p>
          <a:p>
            <a:pPr lvl="1"/>
            <a:r>
              <a:rPr lang="en-US" b="1" dirty="0" smtClean="0"/>
              <a:t>And, they witnessed many things</a:t>
            </a:r>
          </a:p>
          <a:p>
            <a:pPr lvl="1"/>
            <a:r>
              <a:rPr lang="en-US" b="1" dirty="0" smtClean="0"/>
              <a:t>But, there was even more that would be needed</a:t>
            </a:r>
          </a:p>
          <a:p>
            <a:pPr lvl="1"/>
            <a:r>
              <a:rPr lang="en-US" b="1" dirty="0" smtClean="0"/>
              <a:t>And, human memory isn’t perfect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John 14:26 (cf 8:31-32)</a:t>
            </a:r>
          </a:p>
          <a:p>
            <a:pPr lvl="1"/>
            <a:r>
              <a:rPr lang="en-US" b="1" dirty="0" smtClean="0"/>
              <a:t>Jesus taught many things to the Apostles</a:t>
            </a:r>
          </a:p>
          <a:p>
            <a:pPr lvl="1"/>
            <a:r>
              <a:rPr lang="en-US" b="1" dirty="0" smtClean="0"/>
              <a:t>And, they witnessed many things</a:t>
            </a:r>
          </a:p>
          <a:p>
            <a:pPr lvl="1"/>
            <a:r>
              <a:rPr lang="en-US" b="1" dirty="0" smtClean="0"/>
              <a:t>But, there was even more that would be needed</a:t>
            </a:r>
          </a:p>
          <a:p>
            <a:pPr lvl="1"/>
            <a:r>
              <a:rPr lang="en-US" b="1" dirty="0" smtClean="0"/>
              <a:t>And, human memory isn’t perfect</a:t>
            </a:r>
          </a:p>
          <a:p>
            <a:pPr lvl="1"/>
            <a:r>
              <a:rPr lang="en-US" b="1" dirty="0" smtClean="0"/>
              <a:t>Therefore, the Holy Spirit would:</a:t>
            </a:r>
          </a:p>
          <a:p>
            <a:pPr lvl="2"/>
            <a:r>
              <a:rPr lang="en-US" b="1" dirty="0" smtClean="0"/>
              <a:t>Teach</a:t>
            </a:r>
          </a:p>
          <a:p>
            <a:pPr lvl="2"/>
            <a:r>
              <a:rPr lang="en-US" b="1" dirty="0" smtClean="0"/>
              <a:t>Bring to remembrance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are often heard to speak</a:t>
            </a:r>
          </a:p>
          <a:p>
            <a:pPr lvl="1"/>
            <a:r>
              <a:rPr lang="en-US" b="1" dirty="0" smtClean="0"/>
              <a:t>Of “Book, Chapter, Verse”</a:t>
            </a:r>
          </a:p>
          <a:p>
            <a:pPr lvl="1"/>
            <a:r>
              <a:rPr lang="en-US" b="1" dirty="0" smtClean="0"/>
              <a:t>Of “God’s complete revelation”</a:t>
            </a:r>
          </a:p>
          <a:p>
            <a:pPr lvl="1"/>
            <a:r>
              <a:rPr lang="en-US" b="1" dirty="0" smtClean="0"/>
              <a:t>Of “Sola Scriptura”</a:t>
            </a:r>
          </a:p>
          <a:p>
            <a:pPr lvl="1"/>
            <a:r>
              <a:rPr lang="en-US" b="1" dirty="0" smtClean="0"/>
              <a:t>Of “the abiding word of God”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John 14:26 (cf 8:31-32)</a:t>
            </a:r>
          </a:p>
          <a:p>
            <a:pPr lvl="1"/>
            <a:r>
              <a:rPr lang="en-US" b="1" dirty="0" smtClean="0"/>
              <a:t>Jesus taught many things to the Apostles</a:t>
            </a:r>
          </a:p>
          <a:p>
            <a:pPr lvl="1"/>
            <a:r>
              <a:rPr lang="en-US" b="1" dirty="0" smtClean="0"/>
              <a:t>And, they witnessed many things</a:t>
            </a:r>
          </a:p>
          <a:p>
            <a:pPr lvl="1"/>
            <a:r>
              <a:rPr lang="en-US" b="1" dirty="0" smtClean="0"/>
              <a:t>But, there was even more that would be needed</a:t>
            </a:r>
          </a:p>
          <a:p>
            <a:pPr lvl="1"/>
            <a:r>
              <a:rPr lang="en-US" b="1" dirty="0" smtClean="0"/>
              <a:t>And, human memory isn’t perfect</a:t>
            </a:r>
          </a:p>
          <a:p>
            <a:pPr lvl="1"/>
            <a:r>
              <a:rPr lang="en-US" b="1" dirty="0" smtClean="0"/>
              <a:t>Therefore, the Holy Spirit would:</a:t>
            </a:r>
          </a:p>
          <a:p>
            <a:pPr lvl="2"/>
            <a:r>
              <a:rPr lang="en-US" b="1" dirty="0" smtClean="0"/>
              <a:t>Teach</a:t>
            </a:r>
          </a:p>
          <a:p>
            <a:pPr lvl="2"/>
            <a:r>
              <a:rPr lang="en-US" b="1" dirty="0" smtClean="0"/>
              <a:t>Bring to remembrance</a:t>
            </a:r>
          </a:p>
          <a:p>
            <a:pPr lvl="1"/>
            <a:r>
              <a:rPr lang="en-US" b="1" dirty="0" smtClean="0"/>
              <a:t>2 Tim 3:14ff-Many today: </a:t>
            </a:r>
            <a:r>
              <a:rPr lang="en-US" b="1" dirty="0" err="1" smtClean="0"/>
              <a:t>incompl</a:t>
            </a:r>
            <a:r>
              <a:rPr lang="en-US" b="1" dirty="0" smtClean="0"/>
              <a:t>, outdated, err</a:t>
            </a:r>
          </a:p>
          <a:p>
            <a:pPr lvl="1"/>
            <a:r>
              <a:rPr lang="en-US" b="1" dirty="0" smtClean="0"/>
              <a:t>All the spiritual truth we need is in the Scriptures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119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89 – Forever settled (stands firm) </a:t>
            </a:r>
            <a:r>
              <a:rPr lang="en-US" b="1" u="sng" dirty="0" smtClean="0"/>
              <a:t>in Heaven</a:t>
            </a:r>
          </a:p>
          <a:p>
            <a:pPr lvl="1"/>
            <a:r>
              <a:rPr lang="en-US" b="1" dirty="0" smtClean="0"/>
              <a:t>This is why it can’t be destroyed! The originals are in Heaven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119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89 – Forever settled (stands firm) </a:t>
            </a:r>
            <a:r>
              <a:rPr lang="en-US" b="1" u="sng" dirty="0" smtClean="0"/>
              <a:t>in Heaven</a:t>
            </a:r>
          </a:p>
          <a:p>
            <a:pPr lvl="1"/>
            <a:r>
              <a:rPr lang="en-US" b="1" dirty="0" smtClean="0"/>
              <a:t>This is why it can’t be destroyed! The originals are in Heaven</a:t>
            </a:r>
          </a:p>
          <a:p>
            <a:pPr lvl="1"/>
            <a:r>
              <a:rPr lang="en-US" b="1" dirty="0" smtClean="0"/>
              <a:t>Notice Exodus 34:1-2 – new tablets; same Law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119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89 – Forever settled (stands firm) </a:t>
            </a:r>
            <a:r>
              <a:rPr lang="en-US" b="1" u="sng" dirty="0" smtClean="0"/>
              <a:t>in Heaven</a:t>
            </a:r>
          </a:p>
          <a:p>
            <a:pPr lvl="1"/>
            <a:r>
              <a:rPr lang="en-US" b="1" dirty="0" smtClean="0"/>
              <a:t>This is why it can’t be destroyed! The originals are in Heaven</a:t>
            </a:r>
          </a:p>
          <a:p>
            <a:pPr lvl="1"/>
            <a:r>
              <a:rPr lang="en-US" b="1" dirty="0" smtClean="0"/>
              <a:t>Notice Exodus 34:1-2 – new tablets; same Law</a:t>
            </a:r>
          </a:p>
          <a:p>
            <a:pPr lvl="1"/>
            <a:r>
              <a:rPr lang="en-US" b="1" dirty="0" smtClean="0"/>
              <a:t>Also Jeremiah 36:1-2, 23, 32</a:t>
            </a:r>
          </a:p>
          <a:p>
            <a:pPr lvl="2"/>
            <a:r>
              <a:rPr lang="en-US" b="1" dirty="0" smtClean="0"/>
              <a:t>God’s words are written for the nation’s benefit</a:t>
            </a:r>
          </a:p>
          <a:p>
            <a:pPr lvl="2"/>
            <a:r>
              <a:rPr lang="en-US" b="1" dirty="0" smtClean="0"/>
              <a:t>Jehoiakim doesn’t like it and cuts/burns the scroll</a:t>
            </a:r>
          </a:p>
          <a:p>
            <a:pPr lvl="2"/>
            <a:r>
              <a:rPr lang="en-US" b="1" dirty="0" smtClean="0"/>
              <a:t>God’s original words are re-written, plus more added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119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89 – Forever settled (stands firm) </a:t>
            </a:r>
            <a:r>
              <a:rPr lang="en-US" b="1" u="sng" dirty="0" smtClean="0"/>
              <a:t>in Heaven</a:t>
            </a:r>
          </a:p>
          <a:p>
            <a:pPr lvl="1"/>
            <a:r>
              <a:rPr lang="en-US" b="1" dirty="0" smtClean="0"/>
              <a:t>This is why it can’t be destroyed! The originals are in Heaven</a:t>
            </a:r>
          </a:p>
          <a:p>
            <a:pPr lvl="1"/>
            <a:r>
              <a:rPr lang="en-US" b="1" dirty="0" smtClean="0"/>
              <a:t>Notice Exodus 34:1-2 – new tablets; same Law</a:t>
            </a:r>
          </a:p>
          <a:p>
            <a:pPr lvl="1"/>
            <a:r>
              <a:rPr lang="en-US" b="1" dirty="0" smtClean="0"/>
              <a:t>Also Jeremiah 36:1-2, 23, 32</a:t>
            </a:r>
          </a:p>
          <a:p>
            <a:pPr lvl="2"/>
            <a:r>
              <a:rPr lang="en-US" b="1" dirty="0" smtClean="0"/>
              <a:t>God’s words are written for the nation’s benefit</a:t>
            </a:r>
          </a:p>
          <a:p>
            <a:pPr lvl="2"/>
            <a:r>
              <a:rPr lang="en-US" b="1" dirty="0" smtClean="0"/>
              <a:t>Jehoiakim doesn’t like it and cuts/burns the scroll</a:t>
            </a:r>
          </a:p>
          <a:p>
            <a:pPr lvl="2"/>
            <a:r>
              <a:rPr lang="en-US" b="1" dirty="0" smtClean="0"/>
              <a:t>God’s original words are re-written, plus more added</a:t>
            </a:r>
          </a:p>
          <a:p>
            <a:pPr lvl="1"/>
            <a:r>
              <a:rPr lang="en-US" b="1" dirty="0" smtClean="0"/>
              <a:t>We put more emphasis than God on “the originals”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119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Verses 105-106</a:t>
            </a:r>
          </a:p>
          <a:p>
            <a:pPr lvl="1"/>
            <a:r>
              <a:rPr lang="en-US" b="1" dirty="0" smtClean="0"/>
              <a:t>Statement of fact: Lamp, light</a:t>
            </a:r>
          </a:p>
          <a:p>
            <a:pPr lvl="1"/>
            <a:r>
              <a:rPr lang="en-US" b="1" dirty="0" smtClean="0"/>
              <a:t>Consequence: I will keep your righteous ordinances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119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Verses 105-106</a:t>
            </a:r>
          </a:p>
          <a:p>
            <a:pPr lvl="1"/>
            <a:r>
              <a:rPr lang="en-US" b="1" dirty="0" smtClean="0"/>
              <a:t>Statement of fact: Lamp, light</a:t>
            </a:r>
          </a:p>
          <a:p>
            <a:pPr lvl="1"/>
            <a:r>
              <a:rPr lang="en-US" b="1" dirty="0" smtClean="0"/>
              <a:t>Consequence: I will keep your righteous ordinances</a:t>
            </a:r>
          </a:p>
          <a:p>
            <a:r>
              <a:rPr lang="en-US" b="1" dirty="0" smtClean="0"/>
              <a:t>Verse 160</a:t>
            </a:r>
          </a:p>
          <a:p>
            <a:pPr lvl="1"/>
            <a:r>
              <a:rPr lang="en-US" b="1" u="sng" dirty="0" smtClean="0"/>
              <a:t>The sum</a:t>
            </a:r>
            <a:r>
              <a:rPr lang="en-US" b="1" dirty="0" smtClean="0"/>
              <a:t> of </a:t>
            </a:r>
            <a:r>
              <a:rPr lang="en-US" b="1" u="sng" dirty="0" smtClean="0"/>
              <a:t>Your words</a:t>
            </a:r>
            <a:r>
              <a:rPr lang="en-US" b="1" dirty="0" smtClean="0"/>
              <a:t> is </a:t>
            </a:r>
            <a:r>
              <a:rPr lang="en-US" b="1" u="sng" dirty="0" smtClean="0"/>
              <a:t>truth</a:t>
            </a:r>
          </a:p>
          <a:p>
            <a:pPr lvl="1"/>
            <a:r>
              <a:rPr lang="en-US" b="1" dirty="0" smtClean="0"/>
              <a:t>Every one…everlasting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Some</a:t>
            </a:r>
            <a:r>
              <a:rPr lang="en-US" b="1" dirty="0" smtClean="0"/>
              <a:t> Things the Word Does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Peter 1:23-25 </a:t>
            </a:r>
            <a:r>
              <a:rPr lang="en-US" b="1" dirty="0" smtClean="0"/>
              <a:t>– Birth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Some</a:t>
            </a:r>
            <a:r>
              <a:rPr lang="en-US" b="1" dirty="0" smtClean="0"/>
              <a:t> Things the Word Does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Peter 1:23-25 </a:t>
            </a:r>
            <a:r>
              <a:rPr lang="en-US" b="1" dirty="0" smtClean="0"/>
              <a:t>– Birth</a:t>
            </a:r>
          </a:p>
          <a:p>
            <a:r>
              <a:rPr lang="en-US" b="1" dirty="0" smtClean="0"/>
              <a:t>John 6:63 – spirit, life</a:t>
            </a:r>
          </a:p>
          <a:p>
            <a:r>
              <a:rPr lang="en-US" b="1" dirty="0" smtClean="0"/>
              <a:t>John 17:17 - Sanctification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Some</a:t>
            </a:r>
            <a:r>
              <a:rPr lang="en-US" b="1" dirty="0" smtClean="0"/>
              <a:t> Things the Word Does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Peter 1:23-25 </a:t>
            </a:r>
            <a:r>
              <a:rPr lang="en-US" b="1" dirty="0" smtClean="0"/>
              <a:t>– Birth</a:t>
            </a:r>
          </a:p>
          <a:p>
            <a:r>
              <a:rPr lang="en-US" b="1" dirty="0" smtClean="0"/>
              <a:t>John 6:63 – spirit, life</a:t>
            </a:r>
          </a:p>
          <a:p>
            <a:r>
              <a:rPr lang="en-US" b="1" dirty="0" smtClean="0"/>
              <a:t>John 17:17 - Sanctification</a:t>
            </a:r>
          </a:p>
          <a:p>
            <a:r>
              <a:rPr lang="en-US" b="1" dirty="0" smtClean="0"/>
              <a:t>Romans 1:16 – power, saves</a:t>
            </a:r>
          </a:p>
          <a:p>
            <a:r>
              <a:rPr lang="en-US" b="1" dirty="0" smtClean="0"/>
              <a:t>Ephesians 5:26 – cleanse, wash</a:t>
            </a:r>
          </a:p>
          <a:p>
            <a:r>
              <a:rPr lang="en-US" b="1" dirty="0" smtClean="0"/>
              <a:t>Colossians 3:16 – Indwells (dwells in)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are often heard to speak</a:t>
            </a:r>
          </a:p>
          <a:p>
            <a:pPr lvl="1"/>
            <a:r>
              <a:rPr lang="en-US" b="1" dirty="0" smtClean="0"/>
              <a:t>Of “Book, Chapter, Verse”</a:t>
            </a:r>
          </a:p>
          <a:p>
            <a:pPr lvl="1"/>
            <a:r>
              <a:rPr lang="en-US" b="1" dirty="0" smtClean="0"/>
              <a:t>Of “God’s complete revelation”</a:t>
            </a:r>
          </a:p>
          <a:p>
            <a:pPr lvl="1"/>
            <a:r>
              <a:rPr lang="en-US" b="1" dirty="0" smtClean="0"/>
              <a:t>Of “Sola Scriptura”</a:t>
            </a:r>
          </a:p>
          <a:p>
            <a:pPr lvl="1"/>
            <a:r>
              <a:rPr lang="en-US" b="1" dirty="0" smtClean="0"/>
              <a:t>Of “the abiding word of God”</a:t>
            </a:r>
          </a:p>
          <a:p>
            <a:r>
              <a:rPr lang="en-US" b="1" dirty="0" smtClean="0"/>
              <a:t>But, we may not be fully aware</a:t>
            </a:r>
          </a:p>
          <a:p>
            <a:pPr lvl="1"/>
            <a:r>
              <a:rPr lang="en-US" b="1" dirty="0" smtClean="0"/>
              <a:t>Of the full meaning of what these phrases mean</a:t>
            </a:r>
          </a:p>
          <a:p>
            <a:pPr lvl="1"/>
            <a:r>
              <a:rPr lang="en-US" b="1" dirty="0" smtClean="0"/>
              <a:t>Of the implications of these truths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Some</a:t>
            </a:r>
            <a:r>
              <a:rPr lang="en-US" b="1" dirty="0" smtClean="0"/>
              <a:t> Things the Word Does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Peter 1:23-25 </a:t>
            </a:r>
            <a:r>
              <a:rPr lang="en-US" b="1" dirty="0" smtClean="0"/>
              <a:t>– Birth</a:t>
            </a:r>
          </a:p>
          <a:p>
            <a:r>
              <a:rPr lang="en-US" b="1" dirty="0" smtClean="0"/>
              <a:t>John 6:63 – spirit, life</a:t>
            </a:r>
          </a:p>
          <a:p>
            <a:r>
              <a:rPr lang="en-US" b="1" dirty="0" smtClean="0"/>
              <a:t>John 17:17 - Sanctification</a:t>
            </a:r>
          </a:p>
          <a:p>
            <a:r>
              <a:rPr lang="en-US" b="1" dirty="0" smtClean="0"/>
              <a:t>Romans 1:16 – power, saves</a:t>
            </a:r>
          </a:p>
          <a:p>
            <a:r>
              <a:rPr lang="en-US" b="1" dirty="0" smtClean="0"/>
              <a:t>Ephesians 5:26 – cleanse, wash</a:t>
            </a:r>
          </a:p>
          <a:p>
            <a:r>
              <a:rPr lang="en-US" b="1" dirty="0" smtClean="0"/>
              <a:t>Colossians 3:16 – Indwells (dwells in)</a:t>
            </a:r>
          </a:p>
          <a:p>
            <a:r>
              <a:rPr lang="en-US" b="1" dirty="0" smtClean="0"/>
              <a:t>Ephesians 6:17 – sword (only attack weapon)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inspired word…all we need to know</a:t>
            </a:r>
          </a:p>
          <a:p>
            <a:pPr lvl="1"/>
            <a:r>
              <a:rPr lang="en-US" b="1" dirty="0" smtClean="0"/>
              <a:t>To </a:t>
            </a:r>
            <a:r>
              <a:rPr lang="en-US" b="1" u="sng" dirty="0" smtClean="0"/>
              <a:t>become</a:t>
            </a:r>
            <a:r>
              <a:rPr lang="en-US" b="1" dirty="0" smtClean="0"/>
              <a:t> </a:t>
            </a:r>
            <a:r>
              <a:rPr lang="en-US" b="1" dirty="0" smtClean="0"/>
              <a:t>Christians (born)</a:t>
            </a:r>
            <a:endParaRPr lang="en-US" b="1" dirty="0" smtClean="0"/>
          </a:p>
          <a:p>
            <a:pPr lvl="1"/>
            <a:r>
              <a:rPr lang="en-US" b="1" dirty="0" smtClean="0"/>
              <a:t>To </a:t>
            </a:r>
            <a:r>
              <a:rPr lang="en-US" b="1" u="sng" dirty="0" smtClean="0"/>
              <a:t>live</a:t>
            </a:r>
            <a:r>
              <a:rPr lang="en-US" b="1" dirty="0" smtClean="0"/>
              <a:t> godly lives on </a:t>
            </a:r>
            <a:r>
              <a:rPr lang="en-US" b="1" dirty="0" smtClean="0"/>
              <a:t>earth</a:t>
            </a:r>
            <a:endParaRPr lang="en-US" b="1" dirty="0" smtClean="0"/>
          </a:p>
          <a:p>
            <a:pPr lvl="1"/>
            <a:r>
              <a:rPr lang="en-US" b="1" dirty="0" smtClean="0"/>
              <a:t>To get to </a:t>
            </a:r>
            <a:r>
              <a:rPr lang="en-US" b="1" u="sng" dirty="0" smtClean="0"/>
              <a:t>Heaven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inspired word…all we need to know</a:t>
            </a:r>
          </a:p>
          <a:p>
            <a:pPr lvl="1"/>
            <a:r>
              <a:rPr lang="en-US" b="1" dirty="0" smtClean="0"/>
              <a:t>To </a:t>
            </a:r>
            <a:r>
              <a:rPr lang="en-US" b="1" u="sng" dirty="0" smtClean="0"/>
              <a:t>become</a:t>
            </a:r>
            <a:r>
              <a:rPr lang="en-US" b="1" dirty="0" smtClean="0"/>
              <a:t> </a:t>
            </a:r>
            <a:r>
              <a:rPr lang="en-US" b="1" dirty="0" smtClean="0"/>
              <a:t>Christians (born) – begin the journey</a:t>
            </a:r>
            <a:endParaRPr lang="en-US" b="1" dirty="0" smtClean="0"/>
          </a:p>
          <a:p>
            <a:pPr lvl="1"/>
            <a:r>
              <a:rPr lang="en-US" b="1" dirty="0" smtClean="0"/>
              <a:t>To </a:t>
            </a:r>
            <a:r>
              <a:rPr lang="en-US" b="1" u="sng" dirty="0" smtClean="0"/>
              <a:t>live</a:t>
            </a:r>
            <a:r>
              <a:rPr lang="en-US" b="1" dirty="0" smtClean="0"/>
              <a:t> godly lives on </a:t>
            </a:r>
            <a:r>
              <a:rPr lang="en-US" b="1" dirty="0" smtClean="0"/>
              <a:t>earth – be faithful to the journey</a:t>
            </a:r>
            <a:endParaRPr lang="en-US" b="1" dirty="0" smtClean="0"/>
          </a:p>
          <a:p>
            <a:pPr lvl="1"/>
            <a:r>
              <a:rPr lang="en-US" b="1" dirty="0" smtClean="0"/>
              <a:t>To get to </a:t>
            </a:r>
            <a:r>
              <a:rPr lang="en-US" b="1" u="sng" dirty="0" smtClean="0"/>
              <a:t>Heaven</a:t>
            </a:r>
            <a:r>
              <a:rPr lang="en-US" b="1" dirty="0" smtClean="0"/>
              <a:t> – finish the journey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inspired word…all we need to know</a:t>
            </a:r>
          </a:p>
          <a:p>
            <a:pPr lvl="1"/>
            <a:r>
              <a:rPr lang="en-US" b="1" dirty="0" smtClean="0"/>
              <a:t>To </a:t>
            </a:r>
            <a:r>
              <a:rPr lang="en-US" b="1" u="sng" dirty="0" smtClean="0"/>
              <a:t>become</a:t>
            </a:r>
            <a:r>
              <a:rPr lang="en-US" b="1" dirty="0" smtClean="0"/>
              <a:t> </a:t>
            </a:r>
            <a:r>
              <a:rPr lang="en-US" b="1" dirty="0" smtClean="0"/>
              <a:t>Christians (born) – begin the journey</a:t>
            </a:r>
            <a:endParaRPr lang="en-US" b="1" dirty="0" smtClean="0"/>
          </a:p>
          <a:p>
            <a:pPr lvl="1"/>
            <a:r>
              <a:rPr lang="en-US" b="1" dirty="0" smtClean="0"/>
              <a:t>To </a:t>
            </a:r>
            <a:r>
              <a:rPr lang="en-US" b="1" u="sng" dirty="0" smtClean="0"/>
              <a:t>live</a:t>
            </a:r>
            <a:r>
              <a:rPr lang="en-US" b="1" dirty="0" smtClean="0"/>
              <a:t> godly lives on </a:t>
            </a:r>
            <a:r>
              <a:rPr lang="en-US" b="1" dirty="0" smtClean="0"/>
              <a:t>earth – be faithful to the journey</a:t>
            </a:r>
            <a:endParaRPr lang="en-US" b="1" dirty="0" smtClean="0"/>
          </a:p>
          <a:p>
            <a:pPr lvl="1"/>
            <a:r>
              <a:rPr lang="en-US" b="1" dirty="0" smtClean="0"/>
              <a:t>To get to </a:t>
            </a:r>
            <a:r>
              <a:rPr lang="en-US" b="1" u="sng" dirty="0" smtClean="0"/>
              <a:t>Heaven</a:t>
            </a:r>
            <a:r>
              <a:rPr lang="en-US" b="1" dirty="0" smtClean="0"/>
              <a:t> – finish the journey</a:t>
            </a:r>
            <a:endParaRPr lang="en-US" b="1" dirty="0" smtClean="0"/>
          </a:p>
          <a:p>
            <a:r>
              <a:rPr lang="en-US" b="1" dirty="0" smtClean="0"/>
              <a:t>It is complete</a:t>
            </a:r>
          </a:p>
          <a:p>
            <a:pPr lvl="1"/>
            <a:r>
              <a:rPr lang="en-US" b="1" dirty="0" smtClean="0"/>
              <a:t>Cannot add to, take from, change in any way</a:t>
            </a:r>
          </a:p>
          <a:p>
            <a:pPr lvl="1"/>
            <a:r>
              <a:rPr lang="en-US" b="1" dirty="0" smtClean="0"/>
              <a:t>Any attempt is punishable by God</a:t>
            </a:r>
          </a:p>
          <a:p>
            <a:r>
              <a:rPr lang="en-US" b="1" dirty="0" smtClean="0"/>
              <a:t>Let’s respect it and stand in it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are often heard to speak</a:t>
            </a:r>
          </a:p>
          <a:p>
            <a:pPr lvl="1"/>
            <a:r>
              <a:rPr lang="en-US" b="1" dirty="0" smtClean="0"/>
              <a:t>Of “Book, Chapter, Verse”</a:t>
            </a:r>
          </a:p>
          <a:p>
            <a:pPr lvl="1"/>
            <a:r>
              <a:rPr lang="en-US" b="1" dirty="0" smtClean="0"/>
              <a:t>Of “God’s complete revelation”</a:t>
            </a:r>
          </a:p>
          <a:p>
            <a:pPr lvl="1"/>
            <a:r>
              <a:rPr lang="en-US" b="1" dirty="0" smtClean="0"/>
              <a:t>Of “Sola Scriptura”</a:t>
            </a:r>
          </a:p>
          <a:p>
            <a:pPr lvl="1"/>
            <a:r>
              <a:rPr lang="en-US" b="1" dirty="0" smtClean="0"/>
              <a:t>Of “the abiding word of God”</a:t>
            </a:r>
          </a:p>
          <a:p>
            <a:r>
              <a:rPr lang="en-US" b="1" dirty="0" smtClean="0"/>
              <a:t>But, we may not be fully aware</a:t>
            </a:r>
          </a:p>
          <a:p>
            <a:pPr lvl="1"/>
            <a:r>
              <a:rPr lang="en-US" b="1" dirty="0" smtClean="0"/>
              <a:t>Of the full meaning of what these phrases mean</a:t>
            </a:r>
          </a:p>
          <a:p>
            <a:pPr lvl="1"/>
            <a:r>
              <a:rPr lang="en-US" b="1" dirty="0" smtClean="0"/>
              <a:t>Of the implications of these truths</a:t>
            </a:r>
          </a:p>
          <a:p>
            <a:r>
              <a:rPr lang="en-US" b="1" dirty="0" smtClean="0"/>
              <a:t>Let’s see what God’s word says about itself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written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Exodus 24:3-4</a:t>
            </a:r>
          </a:p>
          <a:p>
            <a:pPr lvl="1"/>
            <a:r>
              <a:rPr lang="en-US" b="1" dirty="0" smtClean="0"/>
              <a:t>Moses read </a:t>
            </a:r>
            <a:r>
              <a:rPr lang="en-US" b="1" dirty="0" smtClean="0"/>
              <a:t>the </a:t>
            </a:r>
            <a:r>
              <a:rPr lang="en-US" b="1" dirty="0" smtClean="0"/>
              <a:t>words (the people </a:t>
            </a:r>
            <a:r>
              <a:rPr lang="en-US" b="1" dirty="0" smtClean="0"/>
              <a:t>agreed)</a:t>
            </a:r>
          </a:p>
          <a:p>
            <a:pPr lvl="1"/>
            <a:r>
              <a:rPr lang="en-US" b="1" dirty="0" smtClean="0"/>
              <a:t>He wrote </a:t>
            </a:r>
            <a:r>
              <a:rPr lang="en-US" b="1" dirty="0" smtClean="0"/>
              <a:t>down the words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written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Exodus 24:3-4</a:t>
            </a:r>
          </a:p>
          <a:p>
            <a:pPr lvl="1"/>
            <a:r>
              <a:rPr lang="en-US" b="1" dirty="0" smtClean="0"/>
              <a:t>Moses read the words (the people agreed)</a:t>
            </a:r>
          </a:p>
          <a:p>
            <a:pPr lvl="1"/>
            <a:r>
              <a:rPr lang="en-US" b="1" dirty="0" smtClean="0"/>
              <a:t>He wrote down the </a:t>
            </a:r>
            <a:r>
              <a:rPr lang="en-US" b="1" dirty="0" smtClean="0"/>
              <a:t>words</a:t>
            </a:r>
            <a:endParaRPr lang="en-US" b="1" dirty="0" smtClean="0"/>
          </a:p>
          <a:p>
            <a:r>
              <a:rPr lang="en-US" b="1" dirty="0" smtClean="0"/>
              <a:t>Deuteronomy 31:9-13; 24-26</a:t>
            </a:r>
          </a:p>
          <a:p>
            <a:pPr lvl="1"/>
            <a:r>
              <a:rPr lang="en-US" b="1" dirty="0" smtClean="0"/>
              <a:t>Read (remind, learn) every seven years</a:t>
            </a:r>
          </a:p>
          <a:p>
            <a:pPr lvl="1"/>
            <a:r>
              <a:rPr lang="en-US" b="1" dirty="0" smtClean="0"/>
              <a:t>At the end of Moses’ life…finished writing…</a:t>
            </a:r>
          </a:p>
          <a:p>
            <a:pPr lvl="1"/>
            <a:r>
              <a:rPr lang="en-US" b="1" dirty="0" smtClean="0"/>
              <a:t>To Levites: “…beside the Ark of the Covenant…”</a:t>
            </a:r>
          </a:p>
          <a:p>
            <a:pPr lvl="1"/>
            <a:r>
              <a:rPr lang="en-US" b="1" dirty="0" smtClean="0"/>
              <a:t>As a witness against you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written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Joshua 24:24-27</a:t>
            </a:r>
          </a:p>
          <a:p>
            <a:pPr lvl="1"/>
            <a:r>
              <a:rPr lang="en-US" b="1" dirty="0" smtClean="0"/>
              <a:t>People agreed; covenant made</a:t>
            </a:r>
          </a:p>
          <a:p>
            <a:pPr lvl="1"/>
            <a:r>
              <a:rPr lang="en-US" b="1" dirty="0" smtClean="0"/>
              <a:t>Words written; stone set up as a witness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written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Joshua 24:24-27</a:t>
            </a:r>
          </a:p>
          <a:p>
            <a:pPr lvl="1"/>
            <a:r>
              <a:rPr lang="en-US" b="1" dirty="0" smtClean="0"/>
              <a:t>People agreed; covenant made</a:t>
            </a:r>
          </a:p>
          <a:p>
            <a:pPr lvl="1"/>
            <a:r>
              <a:rPr lang="en-US" b="1" dirty="0" smtClean="0"/>
              <a:t>Words written; stone set up as a witness</a:t>
            </a:r>
          </a:p>
          <a:p>
            <a:r>
              <a:rPr lang="en-US" b="1" dirty="0" smtClean="0"/>
              <a:t>1 Samuel 10:25</a:t>
            </a:r>
          </a:p>
          <a:p>
            <a:pPr lvl="1"/>
            <a:r>
              <a:rPr lang="en-US" b="1" dirty="0" smtClean="0"/>
              <a:t>Wrote them down</a:t>
            </a:r>
          </a:p>
          <a:p>
            <a:pPr lvl="1"/>
            <a:r>
              <a:rPr lang="en-US" b="1" dirty="0" smtClean="0"/>
              <a:t>Placed the book before the Lord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written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Joshua 24:24-27</a:t>
            </a:r>
          </a:p>
          <a:p>
            <a:pPr lvl="1"/>
            <a:r>
              <a:rPr lang="en-US" b="1" dirty="0" smtClean="0"/>
              <a:t>People agreed; covenant made</a:t>
            </a:r>
          </a:p>
          <a:p>
            <a:pPr lvl="1"/>
            <a:r>
              <a:rPr lang="en-US" b="1" dirty="0" smtClean="0"/>
              <a:t>Words written; stone set up as a witness</a:t>
            </a:r>
          </a:p>
          <a:p>
            <a:r>
              <a:rPr lang="en-US" b="1" dirty="0" smtClean="0"/>
              <a:t>1 Samuel 10:25</a:t>
            </a:r>
          </a:p>
          <a:p>
            <a:pPr lvl="1"/>
            <a:r>
              <a:rPr lang="en-US" b="1" dirty="0" smtClean="0"/>
              <a:t>Wrote them down</a:t>
            </a:r>
          </a:p>
          <a:p>
            <a:pPr lvl="1"/>
            <a:r>
              <a:rPr lang="en-US" b="1" dirty="0" smtClean="0"/>
              <a:t>Placed the book before the Lord</a:t>
            </a:r>
          </a:p>
          <a:p>
            <a:r>
              <a:rPr lang="en-US" b="1" dirty="0" smtClean="0"/>
              <a:t>Isaiah 30:8</a:t>
            </a:r>
          </a:p>
          <a:p>
            <a:pPr lvl="1"/>
            <a:r>
              <a:rPr lang="en-US" b="1" dirty="0" smtClean="0"/>
              <a:t>“Now, go, write/inscribe…”</a:t>
            </a:r>
          </a:p>
          <a:p>
            <a:pPr lvl="1"/>
            <a:r>
              <a:rPr lang="en-US" b="1" dirty="0" smtClean="0"/>
              <a:t>As a witness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1345</Words>
  <Application>Microsoft Office PowerPoint</Application>
  <PresentationFormat>On-screen Show (4:3)</PresentationFormat>
  <Paragraphs>228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Back-to-Basics –  God’s Written Word</vt:lpstr>
      <vt:lpstr>INTRODUCTION</vt:lpstr>
      <vt:lpstr>INTRODUCTION</vt:lpstr>
      <vt:lpstr>INTRODUCTION</vt:lpstr>
      <vt:lpstr>It is written</vt:lpstr>
      <vt:lpstr>It is written</vt:lpstr>
      <vt:lpstr>It is written</vt:lpstr>
      <vt:lpstr>It is written</vt:lpstr>
      <vt:lpstr>It is written</vt:lpstr>
      <vt:lpstr>It is written</vt:lpstr>
      <vt:lpstr>It is written</vt:lpstr>
      <vt:lpstr>It is written</vt:lpstr>
      <vt:lpstr>It is written</vt:lpstr>
      <vt:lpstr>Jesus</vt:lpstr>
      <vt:lpstr>Jesus</vt:lpstr>
      <vt:lpstr>Jesus</vt:lpstr>
      <vt:lpstr>Jesus</vt:lpstr>
      <vt:lpstr>Jesus</vt:lpstr>
      <vt:lpstr>Jesus</vt:lpstr>
      <vt:lpstr>Jesus</vt:lpstr>
      <vt:lpstr>Psalm 119</vt:lpstr>
      <vt:lpstr>Psalm 119</vt:lpstr>
      <vt:lpstr>Psalm 119</vt:lpstr>
      <vt:lpstr>Psalm 119</vt:lpstr>
      <vt:lpstr>Psalm 119</vt:lpstr>
      <vt:lpstr>Psalm 119</vt:lpstr>
      <vt:lpstr>Some Things the Word Does</vt:lpstr>
      <vt:lpstr>Some Things the Word Does</vt:lpstr>
      <vt:lpstr>Some Things the Word Does</vt:lpstr>
      <vt:lpstr>Some Things the Word Does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45</cp:revision>
  <dcterms:created xsi:type="dcterms:W3CDTF">2015-05-30T17:53:26Z</dcterms:created>
  <dcterms:modified xsi:type="dcterms:W3CDTF">2016-12-04T14:48:28Z</dcterms:modified>
</cp:coreProperties>
</file>