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3" r:id="rId3"/>
    <p:sldId id="269" r:id="rId4"/>
    <p:sldId id="268" r:id="rId5"/>
    <p:sldId id="259" r:id="rId6"/>
    <p:sldId id="272" r:id="rId7"/>
    <p:sldId id="271" r:id="rId8"/>
    <p:sldId id="270" r:id="rId9"/>
    <p:sldId id="261" r:id="rId10"/>
    <p:sldId id="274" r:id="rId11"/>
    <p:sldId id="273" r:id="rId12"/>
    <p:sldId id="262" r:id="rId13"/>
    <p:sldId id="277" r:id="rId14"/>
    <p:sldId id="276" r:id="rId15"/>
    <p:sldId id="275" r:id="rId16"/>
    <p:sldId id="264" r:id="rId17"/>
    <p:sldId id="280" r:id="rId18"/>
    <p:sldId id="279" r:id="rId19"/>
    <p:sldId id="278" r:id="rId20"/>
    <p:sldId id="265" r:id="rId21"/>
    <p:sldId id="283" r:id="rId22"/>
    <p:sldId id="282" r:id="rId23"/>
    <p:sldId id="281" r:id="rId24"/>
    <p:sldId id="266" r:id="rId25"/>
    <p:sldId id="285" r:id="rId26"/>
    <p:sldId id="284" r:id="rId27"/>
    <p:sldId id="260" r:id="rId28"/>
    <p:sldId id="26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76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5D644-3557-4313-9DE4-6FBFEC120966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F6BE79-F09D-4B61-9850-33B295A6C3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6BE79-F09D-4B61-9850-33B295A6C30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6BE79-F09D-4B61-9850-33B295A6C301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6BE79-F09D-4B61-9850-33B295A6C301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6BE79-F09D-4B61-9850-33B295A6C301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6BE79-F09D-4B61-9850-33B295A6C301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6BE79-F09D-4B61-9850-33B295A6C301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6BE79-F09D-4B61-9850-33B295A6C301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6BE79-F09D-4B61-9850-33B295A6C301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6BE79-F09D-4B61-9850-33B295A6C301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6BE79-F09D-4B61-9850-33B295A6C301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6BE79-F09D-4B61-9850-33B295A6C301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6BE79-F09D-4B61-9850-33B295A6C30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6BE79-F09D-4B61-9850-33B295A6C301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6BE79-F09D-4B61-9850-33B295A6C301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6BE79-F09D-4B61-9850-33B295A6C301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6BE79-F09D-4B61-9850-33B295A6C301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6BE79-F09D-4B61-9850-33B295A6C301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6BE79-F09D-4B61-9850-33B295A6C301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6BE79-F09D-4B61-9850-33B295A6C301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6BE79-F09D-4B61-9850-33B295A6C301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6BE79-F09D-4B61-9850-33B295A6C30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6BE79-F09D-4B61-9850-33B295A6C30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6BE79-F09D-4B61-9850-33B295A6C30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6BE79-F09D-4B61-9850-33B295A6C30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6BE79-F09D-4B61-9850-33B295A6C301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6BE79-F09D-4B61-9850-33B295A6C30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F6BE79-F09D-4B61-9850-33B295A6C30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D6BE-8303-46FD-867A-625EE39B3BED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0BB7-F52D-4DB4-B8BA-AFAF660534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D6BE-8303-46FD-867A-625EE39B3BED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0BB7-F52D-4DB4-B8BA-AFAF660534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D6BE-8303-46FD-867A-625EE39B3BED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0BB7-F52D-4DB4-B8BA-AFAF660534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D6BE-8303-46FD-867A-625EE39B3BED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0BB7-F52D-4DB4-B8BA-AFAF660534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D6BE-8303-46FD-867A-625EE39B3BED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0BB7-F52D-4DB4-B8BA-AFAF660534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D6BE-8303-46FD-867A-625EE39B3BED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0BB7-F52D-4DB4-B8BA-AFAF660534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D6BE-8303-46FD-867A-625EE39B3BED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0BB7-F52D-4DB4-B8BA-AFAF660534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D6BE-8303-46FD-867A-625EE39B3BED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0BB7-F52D-4DB4-B8BA-AFAF660534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D6BE-8303-46FD-867A-625EE39B3BED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0BB7-F52D-4DB4-B8BA-AFAF660534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D6BE-8303-46FD-867A-625EE39B3BED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0BB7-F52D-4DB4-B8BA-AFAF660534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6D6BE-8303-46FD-867A-625EE39B3BED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80BB7-F52D-4DB4-B8BA-AFAF660534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6D6BE-8303-46FD-867A-625EE39B3BED}" type="datetimeFigureOut">
              <a:rPr lang="en-US" smtClean="0"/>
              <a:pPr/>
              <a:t>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80BB7-F52D-4DB4-B8BA-AFAF660534F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uturesig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44000" cy="68661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295399"/>
          </a:xfrm>
        </p:spPr>
        <p:txBody>
          <a:bodyPr>
            <a:normAutofit/>
          </a:bodyPr>
          <a:lstStyle/>
          <a:p>
            <a:r>
              <a:rPr lang="en-US" sz="7200" b="1" u="sng" dirty="0" smtClean="0">
                <a:solidFill>
                  <a:schemeClr val="bg1"/>
                </a:solidFill>
              </a:rPr>
              <a:t>Be Prepared</a:t>
            </a:r>
            <a:endParaRPr lang="en-US" sz="7200" b="1" u="sn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638800"/>
            <a:ext cx="5181600" cy="12192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>Amos 4:12-13</a:t>
            </a:r>
            <a:endParaRPr lang="en-US" sz="6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Peter 3:3-9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world is on a collision course with judgment</a:t>
            </a:r>
          </a:p>
          <a:p>
            <a:r>
              <a:rPr lang="en-US" b="1" dirty="0" smtClean="0"/>
              <a:t>God is warning us that there is a day coming when we will meet our God.</a:t>
            </a:r>
          </a:p>
          <a:p>
            <a:r>
              <a:rPr lang="en-US" b="1" dirty="0" smtClean="0"/>
              <a:t>The </a:t>
            </a:r>
            <a:r>
              <a:rPr lang="en-US" b="1" dirty="0" smtClean="0"/>
              <a:t>Second Coming will be an </a:t>
            </a:r>
            <a:r>
              <a:rPr lang="en-US" b="1" u="sng" dirty="0" smtClean="0"/>
              <a:t>expected</a:t>
            </a:r>
            <a:r>
              <a:rPr lang="en-US" b="1" dirty="0" smtClean="0"/>
              <a:t>, joyful event for those who are </a:t>
            </a:r>
            <a:r>
              <a:rPr lang="en-US" b="1" u="sng" dirty="0" smtClean="0"/>
              <a:t>prepared</a:t>
            </a:r>
            <a:r>
              <a:rPr lang="en-US" b="1" dirty="0" smtClean="0"/>
              <a:t>  (</a:t>
            </a:r>
            <a:r>
              <a:rPr lang="en-US" b="1" dirty="0" smtClean="0"/>
              <a:t>v 10-15)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Peter 3:3-9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world is on a collision course with judgment</a:t>
            </a:r>
          </a:p>
          <a:p>
            <a:r>
              <a:rPr lang="en-US" b="1" dirty="0" smtClean="0"/>
              <a:t>God is warning us that there is a day coming when we will meet our God.</a:t>
            </a:r>
          </a:p>
          <a:p>
            <a:r>
              <a:rPr lang="en-US" b="1" dirty="0" smtClean="0"/>
              <a:t>The </a:t>
            </a:r>
            <a:r>
              <a:rPr lang="en-US" b="1" dirty="0" smtClean="0"/>
              <a:t>Second Coming will be an </a:t>
            </a:r>
            <a:r>
              <a:rPr lang="en-US" b="1" u="sng" dirty="0" smtClean="0"/>
              <a:t>expected</a:t>
            </a:r>
            <a:r>
              <a:rPr lang="en-US" b="1" dirty="0" smtClean="0"/>
              <a:t>, joyful event for those who are </a:t>
            </a:r>
            <a:r>
              <a:rPr lang="en-US" b="1" u="sng" dirty="0" smtClean="0"/>
              <a:t>prepared</a:t>
            </a:r>
            <a:r>
              <a:rPr lang="en-US" b="1" dirty="0" smtClean="0"/>
              <a:t>  (</a:t>
            </a:r>
            <a:r>
              <a:rPr lang="en-US" b="1" dirty="0" smtClean="0"/>
              <a:t>v 10-15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But, it will a terrifying, </a:t>
            </a:r>
            <a:r>
              <a:rPr lang="en-US" b="1" u="sng" dirty="0" smtClean="0"/>
              <a:t>unexpected</a:t>
            </a:r>
            <a:r>
              <a:rPr lang="en-US" b="1" dirty="0" smtClean="0"/>
              <a:t> event for the </a:t>
            </a:r>
            <a:r>
              <a:rPr lang="en-US" b="1" u="sng" dirty="0" smtClean="0"/>
              <a:t>unprepared</a:t>
            </a:r>
            <a:endParaRPr lang="en-US" b="1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Proper Attitude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It all starts with the heart</a:t>
            </a:r>
          </a:p>
          <a:p>
            <a:pPr lvl="1"/>
            <a:r>
              <a:rPr lang="en-US" b="1" dirty="0" smtClean="0"/>
              <a:t>Prov. 23:7 As man </a:t>
            </a:r>
            <a:r>
              <a:rPr lang="en-US" b="1" dirty="0" smtClean="0"/>
              <a:t>thinks; </a:t>
            </a:r>
            <a:r>
              <a:rPr lang="en-US" b="1" dirty="0" smtClean="0"/>
              <a:t>4:23 – Watch hearts</a:t>
            </a:r>
          </a:p>
          <a:p>
            <a:pPr lvl="1"/>
            <a:r>
              <a:rPr lang="en-US" b="1" dirty="0" smtClean="0"/>
              <a:t>Matt 12:34 </a:t>
            </a:r>
            <a:r>
              <a:rPr lang="en-US" b="1" dirty="0" smtClean="0"/>
              <a:t>(</a:t>
            </a:r>
            <a:r>
              <a:rPr lang="en-US" b="1" dirty="0" smtClean="0"/>
              <a:t>Jesus) – </a:t>
            </a:r>
            <a:r>
              <a:rPr lang="en-US" b="1" dirty="0" smtClean="0"/>
              <a:t>…from abundance </a:t>
            </a:r>
            <a:r>
              <a:rPr lang="en-US" b="1" dirty="0" smtClean="0"/>
              <a:t>of heart</a:t>
            </a:r>
          </a:p>
          <a:p>
            <a:pPr lvl="1"/>
            <a:r>
              <a:rPr lang="en-US" b="1" dirty="0" smtClean="0"/>
              <a:t>Ezra 7:10 – If actions </a:t>
            </a:r>
            <a:r>
              <a:rPr lang="en-US" b="1" dirty="0" smtClean="0"/>
              <a:t>are to </a:t>
            </a:r>
            <a:r>
              <a:rPr lang="en-US" b="1" dirty="0" smtClean="0"/>
              <a:t>please, then-set </a:t>
            </a:r>
            <a:r>
              <a:rPr lang="en-US" b="1" dirty="0" smtClean="0"/>
              <a:t>heart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Proper Attitude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It all starts with the heart</a:t>
            </a:r>
          </a:p>
          <a:p>
            <a:pPr lvl="1"/>
            <a:r>
              <a:rPr lang="en-US" b="1" dirty="0" smtClean="0"/>
              <a:t>Prov. 23:7 As man </a:t>
            </a:r>
            <a:r>
              <a:rPr lang="en-US" b="1" dirty="0" smtClean="0"/>
              <a:t>thinks; </a:t>
            </a:r>
            <a:r>
              <a:rPr lang="en-US" b="1" dirty="0" smtClean="0"/>
              <a:t>4:23 – Watch hearts</a:t>
            </a:r>
          </a:p>
          <a:p>
            <a:pPr lvl="1"/>
            <a:r>
              <a:rPr lang="en-US" b="1" dirty="0" smtClean="0"/>
              <a:t>Matt 12:34 </a:t>
            </a:r>
            <a:r>
              <a:rPr lang="en-US" b="1" dirty="0" smtClean="0"/>
              <a:t>(</a:t>
            </a:r>
            <a:r>
              <a:rPr lang="en-US" b="1" dirty="0" smtClean="0"/>
              <a:t>Jesus) – </a:t>
            </a:r>
            <a:r>
              <a:rPr lang="en-US" b="1" dirty="0" smtClean="0"/>
              <a:t>…from abundance </a:t>
            </a:r>
            <a:r>
              <a:rPr lang="en-US" b="1" dirty="0" smtClean="0"/>
              <a:t>of heart</a:t>
            </a:r>
          </a:p>
          <a:p>
            <a:pPr lvl="1"/>
            <a:r>
              <a:rPr lang="en-US" b="1" dirty="0" smtClean="0"/>
              <a:t>Ezra 7:10 – If actions </a:t>
            </a:r>
            <a:r>
              <a:rPr lang="en-US" b="1" dirty="0" smtClean="0"/>
              <a:t>are to </a:t>
            </a:r>
            <a:r>
              <a:rPr lang="en-US" b="1" dirty="0" smtClean="0"/>
              <a:t>please, then-set heart</a:t>
            </a:r>
          </a:p>
          <a:p>
            <a:r>
              <a:rPr lang="en-US" b="1" dirty="0" smtClean="0"/>
              <a:t>1 Samuel 3:10 – Speak Lord</a:t>
            </a:r>
            <a:r>
              <a:rPr lang="en-US" b="1" dirty="0" smtClean="0"/>
              <a:t>…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Proper Attitude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It all starts with the heart</a:t>
            </a:r>
          </a:p>
          <a:p>
            <a:pPr lvl="1"/>
            <a:r>
              <a:rPr lang="en-US" b="1" dirty="0" smtClean="0"/>
              <a:t>Prov. 23:7 As man </a:t>
            </a:r>
            <a:r>
              <a:rPr lang="en-US" b="1" dirty="0" smtClean="0"/>
              <a:t>thinks; </a:t>
            </a:r>
            <a:r>
              <a:rPr lang="en-US" b="1" dirty="0" smtClean="0"/>
              <a:t>4:23 – Watch hearts</a:t>
            </a:r>
          </a:p>
          <a:p>
            <a:pPr lvl="1"/>
            <a:r>
              <a:rPr lang="en-US" b="1" dirty="0" smtClean="0"/>
              <a:t>Matt 12:34 </a:t>
            </a:r>
            <a:r>
              <a:rPr lang="en-US" b="1" dirty="0" smtClean="0"/>
              <a:t>(</a:t>
            </a:r>
            <a:r>
              <a:rPr lang="en-US" b="1" dirty="0" smtClean="0"/>
              <a:t>Jesus) – </a:t>
            </a:r>
            <a:r>
              <a:rPr lang="en-US" b="1" dirty="0" smtClean="0"/>
              <a:t>…from abundance </a:t>
            </a:r>
            <a:r>
              <a:rPr lang="en-US" b="1" dirty="0" smtClean="0"/>
              <a:t>of heart</a:t>
            </a:r>
          </a:p>
          <a:p>
            <a:pPr lvl="1"/>
            <a:r>
              <a:rPr lang="en-US" b="1" dirty="0" smtClean="0"/>
              <a:t>Ezra 7:10 – If actions </a:t>
            </a:r>
            <a:r>
              <a:rPr lang="en-US" b="1" dirty="0" smtClean="0"/>
              <a:t>are to </a:t>
            </a:r>
            <a:r>
              <a:rPr lang="en-US" b="1" dirty="0" smtClean="0"/>
              <a:t>please, then-set heart</a:t>
            </a:r>
          </a:p>
          <a:p>
            <a:r>
              <a:rPr lang="en-US" b="1" dirty="0" smtClean="0"/>
              <a:t>1 Samuel 3:10 – Speak Lord…</a:t>
            </a:r>
          </a:p>
          <a:p>
            <a:r>
              <a:rPr lang="en-US" b="1" dirty="0" smtClean="0"/>
              <a:t>Note: </a:t>
            </a:r>
            <a:endParaRPr lang="en-US" b="1" dirty="0" smtClean="0"/>
          </a:p>
          <a:p>
            <a:pPr lvl="1"/>
            <a:r>
              <a:rPr lang="en-US" b="1" dirty="0" smtClean="0"/>
              <a:t>An </a:t>
            </a:r>
            <a:r>
              <a:rPr lang="en-US" b="1" dirty="0" smtClean="0"/>
              <a:t>ongoing attitude</a:t>
            </a:r>
          </a:p>
          <a:p>
            <a:pPr lvl="1"/>
            <a:r>
              <a:rPr lang="en-US" b="1" dirty="0" smtClean="0"/>
              <a:t>C</a:t>
            </a:r>
            <a:r>
              <a:rPr lang="en-US" b="1" dirty="0" smtClean="0"/>
              <a:t>annot stop – Hebrews 6:4-8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Proper Attitude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It all starts with the heart</a:t>
            </a:r>
          </a:p>
          <a:p>
            <a:pPr lvl="1"/>
            <a:r>
              <a:rPr lang="en-US" b="1" dirty="0" smtClean="0"/>
              <a:t>Prov. 23:7 As man </a:t>
            </a:r>
            <a:r>
              <a:rPr lang="en-US" b="1" dirty="0" smtClean="0"/>
              <a:t>thinks; </a:t>
            </a:r>
            <a:r>
              <a:rPr lang="en-US" b="1" dirty="0" smtClean="0"/>
              <a:t>4:23 – Watch hearts</a:t>
            </a:r>
          </a:p>
          <a:p>
            <a:pPr lvl="1"/>
            <a:r>
              <a:rPr lang="en-US" b="1" dirty="0" smtClean="0"/>
              <a:t>Matt 12:34 </a:t>
            </a:r>
            <a:r>
              <a:rPr lang="en-US" b="1" dirty="0" smtClean="0"/>
              <a:t>(</a:t>
            </a:r>
            <a:r>
              <a:rPr lang="en-US" b="1" dirty="0" smtClean="0"/>
              <a:t>Jesus) – </a:t>
            </a:r>
            <a:r>
              <a:rPr lang="en-US" b="1" dirty="0" smtClean="0"/>
              <a:t>…from abundance </a:t>
            </a:r>
            <a:r>
              <a:rPr lang="en-US" b="1" dirty="0" smtClean="0"/>
              <a:t>of heart</a:t>
            </a:r>
          </a:p>
          <a:p>
            <a:pPr lvl="1"/>
            <a:r>
              <a:rPr lang="en-US" b="1" dirty="0" smtClean="0"/>
              <a:t>Ezra 7:10 – If actions </a:t>
            </a:r>
            <a:r>
              <a:rPr lang="en-US" b="1" dirty="0" smtClean="0"/>
              <a:t>are to </a:t>
            </a:r>
            <a:r>
              <a:rPr lang="en-US" b="1" dirty="0" smtClean="0"/>
              <a:t>please, then-set heart</a:t>
            </a:r>
          </a:p>
          <a:p>
            <a:r>
              <a:rPr lang="en-US" b="1" dirty="0" smtClean="0"/>
              <a:t>1 Samuel 3:10 – Speak Lord…</a:t>
            </a:r>
          </a:p>
          <a:p>
            <a:r>
              <a:rPr lang="en-US" b="1" dirty="0" smtClean="0"/>
              <a:t>Note: </a:t>
            </a:r>
            <a:endParaRPr lang="en-US" b="1" dirty="0" smtClean="0"/>
          </a:p>
          <a:p>
            <a:pPr lvl="1"/>
            <a:r>
              <a:rPr lang="en-US" b="1" dirty="0" smtClean="0"/>
              <a:t>An </a:t>
            </a:r>
            <a:r>
              <a:rPr lang="en-US" b="1" dirty="0" smtClean="0"/>
              <a:t>ongoing attitude</a:t>
            </a:r>
          </a:p>
          <a:p>
            <a:pPr lvl="1"/>
            <a:r>
              <a:rPr lang="en-US" b="1" dirty="0" smtClean="0"/>
              <a:t>C</a:t>
            </a:r>
            <a:r>
              <a:rPr lang="en-US" b="1" dirty="0" smtClean="0"/>
              <a:t>annot stop – Hebrews </a:t>
            </a:r>
            <a:r>
              <a:rPr lang="en-US" b="1" dirty="0" smtClean="0"/>
              <a:t>6:4-8</a:t>
            </a:r>
          </a:p>
          <a:p>
            <a:r>
              <a:rPr lang="en-US" b="1" dirty="0" smtClean="0"/>
              <a:t>1 Peter 4:1-2; John 9:4 – </a:t>
            </a:r>
            <a:r>
              <a:rPr lang="en-US" b="1" dirty="0" smtClean="0"/>
              <a:t>The example </a:t>
            </a:r>
            <a:r>
              <a:rPr lang="en-US" b="1" dirty="0" smtClean="0"/>
              <a:t>of Jesus</a:t>
            </a:r>
            <a:endParaRPr lang="en-US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Plan of Action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don’t have to draw up our own plan, it’s been done for us! – ex-instruction </a:t>
            </a:r>
            <a:r>
              <a:rPr lang="en-US" b="1" dirty="0" smtClean="0"/>
              <a:t>booklet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Plan of Action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don’t have to draw up our own plan, it’s been done for us! – ex-instruction booklet</a:t>
            </a:r>
          </a:p>
          <a:p>
            <a:r>
              <a:rPr lang="en-US" b="1" dirty="0" smtClean="0"/>
              <a:t>1 Tim 4:13; 3:15 - Scriptures</a:t>
            </a:r>
          </a:p>
          <a:p>
            <a:r>
              <a:rPr lang="en-US" b="1" dirty="0" smtClean="0"/>
              <a:t>2 Tim 4:5-8 – It’ll get us where we want to </a:t>
            </a:r>
            <a:r>
              <a:rPr lang="en-US" b="1" dirty="0" smtClean="0"/>
              <a:t>go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Plan of Action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don’t have to draw up our own plan, it’s been done for us! – ex-instruction booklet</a:t>
            </a:r>
          </a:p>
          <a:p>
            <a:r>
              <a:rPr lang="en-US" b="1" dirty="0" smtClean="0"/>
              <a:t>1 Tim 4:13; 3:15 - Scriptures</a:t>
            </a:r>
          </a:p>
          <a:p>
            <a:r>
              <a:rPr lang="en-US" b="1" dirty="0" smtClean="0"/>
              <a:t>2 Tim 4:5-8 – It’ll get us where we want to go</a:t>
            </a:r>
          </a:p>
          <a:p>
            <a:r>
              <a:rPr lang="en-US" b="1" dirty="0" smtClean="0"/>
              <a:t>Luke 12:16-21 – Correct focus on preparations</a:t>
            </a:r>
          </a:p>
          <a:p>
            <a:pPr lvl="1"/>
            <a:r>
              <a:rPr lang="en-US" b="1" dirty="0" smtClean="0"/>
              <a:t>“Now, who will own what you have prepared?”</a:t>
            </a:r>
          </a:p>
          <a:p>
            <a:pPr lvl="1"/>
            <a:r>
              <a:rPr lang="en-US" b="1" dirty="0" smtClean="0"/>
              <a:t>Worldly treasures, fame, </a:t>
            </a:r>
            <a:r>
              <a:rPr lang="en-US" b="1" dirty="0" smtClean="0"/>
              <a:t>etc.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Plan of Action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don’t have to draw up our own plan, it’s been done for us! – ex-instruction booklet</a:t>
            </a:r>
          </a:p>
          <a:p>
            <a:r>
              <a:rPr lang="en-US" b="1" dirty="0" smtClean="0"/>
              <a:t>1 Tim 4:13; 3:15 - Scriptures</a:t>
            </a:r>
          </a:p>
          <a:p>
            <a:r>
              <a:rPr lang="en-US" b="1" dirty="0" smtClean="0"/>
              <a:t>2 Tim 4:5-8 – It’ll get us where we want to go</a:t>
            </a:r>
          </a:p>
          <a:p>
            <a:r>
              <a:rPr lang="en-US" b="1" dirty="0" smtClean="0"/>
              <a:t>Luke 12:16-21 – Correct focus on preparations</a:t>
            </a:r>
          </a:p>
          <a:p>
            <a:pPr lvl="1"/>
            <a:r>
              <a:rPr lang="en-US" b="1" dirty="0" smtClean="0"/>
              <a:t>“Now, who will own what you have prepared?”</a:t>
            </a:r>
          </a:p>
          <a:p>
            <a:pPr lvl="1"/>
            <a:r>
              <a:rPr lang="en-US" b="1" dirty="0" smtClean="0"/>
              <a:t>Worldly treasures, fame, </a:t>
            </a:r>
            <a:r>
              <a:rPr lang="en-US" b="1" dirty="0" smtClean="0"/>
              <a:t>etc.</a:t>
            </a:r>
            <a:endParaRPr lang="en-US" b="1" dirty="0" smtClean="0"/>
          </a:p>
          <a:p>
            <a:r>
              <a:rPr lang="en-US" b="1" dirty="0" smtClean="0"/>
              <a:t>Matt 6:31-33 – </a:t>
            </a:r>
            <a:r>
              <a:rPr lang="en-US" sz="3100" b="1" dirty="0" smtClean="0"/>
              <a:t>God will handle the </a:t>
            </a:r>
            <a:r>
              <a:rPr lang="en-US" sz="3100" b="1" u="sng" dirty="0" smtClean="0"/>
              <a:t>necessities</a:t>
            </a:r>
            <a:endParaRPr lang="en-US" sz="3100" b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Matthew 24:42-44 – Jesus to Israel</a:t>
            </a:r>
          </a:p>
          <a:p>
            <a:pPr lvl="1"/>
            <a:r>
              <a:rPr lang="en-US" b="1" dirty="0" smtClean="0"/>
              <a:t>Therefore…alert..don’t know…Lord…coming</a:t>
            </a:r>
          </a:p>
          <a:p>
            <a:pPr lvl="1"/>
            <a:r>
              <a:rPr lang="en-US" b="1" u="sng" dirty="0" smtClean="0"/>
              <a:t>For this reason</a:t>
            </a:r>
            <a:r>
              <a:rPr lang="en-US" b="1" dirty="0" smtClean="0"/>
              <a:t>, you also must </a:t>
            </a:r>
            <a:r>
              <a:rPr lang="en-US" b="1" u="sng" dirty="0" smtClean="0"/>
              <a:t>be </a:t>
            </a:r>
            <a:r>
              <a:rPr lang="en-US" b="1" u="sng" dirty="0" smtClean="0"/>
              <a:t>ready</a:t>
            </a:r>
            <a:endParaRPr lang="en-US" b="1" u="sng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Cost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Luke 14:28-32 – </a:t>
            </a:r>
          </a:p>
          <a:p>
            <a:pPr lvl="1"/>
            <a:r>
              <a:rPr lang="en-US" b="1" dirty="0" smtClean="0"/>
              <a:t>Time – To what are you committed?</a:t>
            </a:r>
          </a:p>
          <a:p>
            <a:pPr lvl="1"/>
            <a:r>
              <a:rPr lang="en-US" b="1" dirty="0" smtClean="0"/>
              <a:t>Money – remember the widow’s mite</a:t>
            </a:r>
          </a:p>
          <a:p>
            <a:pPr lvl="1"/>
            <a:r>
              <a:rPr lang="en-US" b="1" dirty="0" smtClean="0"/>
              <a:t>Your very being</a:t>
            </a:r>
            <a:r>
              <a:rPr lang="en-US" b="1" dirty="0" smtClean="0"/>
              <a:t>!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Cost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Luke 14:28-32 – </a:t>
            </a:r>
          </a:p>
          <a:p>
            <a:pPr lvl="1"/>
            <a:r>
              <a:rPr lang="en-US" b="1" dirty="0" smtClean="0"/>
              <a:t>Time – To what are you committed?</a:t>
            </a:r>
          </a:p>
          <a:p>
            <a:pPr lvl="1"/>
            <a:r>
              <a:rPr lang="en-US" b="1" dirty="0" smtClean="0"/>
              <a:t>Money – remember the widow’s mite</a:t>
            </a:r>
          </a:p>
          <a:p>
            <a:pPr lvl="1"/>
            <a:r>
              <a:rPr lang="en-US" b="1" dirty="0" smtClean="0"/>
              <a:t>Your very being!</a:t>
            </a:r>
          </a:p>
          <a:p>
            <a:pPr lvl="1"/>
            <a:r>
              <a:rPr lang="en-US" b="1" dirty="0" smtClean="0"/>
              <a:t>Note: Satan will oppose </a:t>
            </a:r>
            <a:r>
              <a:rPr lang="en-US" b="1" dirty="0" smtClean="0"/>
              <a:t>you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Cost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Luke 14:28-32 – </a:t>
            </a:r>
          </a:p>
          <a:p>
            <a:pPr lvl="1"/>
            <a:r>
              <a:rPr lang="en-US" b="1" dirty="0" smtClean="0"/>
              <a:t>Time – To what are you committed?</a:t>
            </a:r>
          </a:p>
          <a:p>
            <a:pPr lvl="1"/>
            <a:r>
              <a:rPr lang="en-US" b="1" dirty="0" smtClean="0"/>
              <a:t>Money – remember the widow’s mite</a:t>
            </a:r>
          </a:p>
          <a:p>
            <a:pPr lvl="1"/>
            <a:r>
              <a:rPr lang="en-US" b="1" dirty="0" smtClean="0"/>
              <a:t>Your very being!</a:t>
            </a:r>
          </a:p>
          <a:p>
            <a:pPr lvl="1"/>
            <a:r>
              <a:rPr lang="en-US" b="1" dirty="0" smtClean="0"/>
              <a:t>Note: Satan will oppose you</a:t>
            </a:r>
          </a:p>
          <a:p>
            <a:r>
              <a:rPr lang="en-US" b="1" dirty="0" smtClean="0"/>
              <a:t>Philippians </a:t>
            </a:r>
            <a:r>
              <a:rPr lang="en-US" b="1" dirty="0" smtClean="0"/>
              <a:t>3:13-14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Cost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Luke 14:28-32 – </a:t>
            </a:r>
          </a:p>
          <a:p>
            <a:pPr lvl="1"/>
            <a:r>
              <a:rPr lang="en-US" b="1" dirty="0" smtClean="0"/>
              <a:t>Time – To what are you committed?</a:t>
            </a:r>
          </a:p>
          <a:p>
            <a:pPr lvl="1"/>
            <a:r>
              <a:rPr lang="en-US" b="1" dirty="0" smtClean="0"/>
              <a:t>Money – remember the widow’s mite</a:t>
            </a:r>
          </a:p>
          <a:p>
            <a:pPr lvl="1"/>
            <a:r>
              <a:rPr lang="en-US" b="1" dirty="0" smtClean="0"/>
              <a:t>Your very being!</a:t>
            </a:r>
          </a:p>
          <a:p>
            <a:pPr lvl="1"/>
            <a:r>
              <a:rPr lang="en-US" b="1" dirty="0" smtClean="0"/>
              <a:t>Note: Satan will oppose you</a:t>
            </a:r>
          </a:p>
          <a:p>
            <a:r>
              <a:rPr lang="en-US" b="1" dirty="0" smtClean="0"/>
              <a:t>Philippians 3:13-14</a:t>
            </a:r>
          </a:p>
          <a:p>
            <a:r>
              <a:rPr lang="en-US" b="1" dirty="0" smtClean="0"/>
              <a:t>Matthew 6:19-21 – Heavenly treasure, not earthly treasure</a:t>
            </a:r>
            <a:endParaRPr lang="en-US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Call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Isaiah 65:12; 66:4; Jeremiah 7:13 – I called</a:t>
            </a:r>
            <a:r>
              <a:rPr lang="en-US" b="1" dirty="0" smtClean="0"/>
              <a:t>…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Call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Isaiah 65:12; 66:4; Jeremiah 7:13 – I called…</a:t>
            </a:r>
          </a:p>
          <a:p>
            <a:r>
              <a:rPr lang="en-US" b="1" dirty="0" smtClean="0"/>
              <a:t>Matthew 11:28 – Jesus calls to us</a:t>
            </a:r>
          </a:p>
          <a:p>
            <a:r>
              <a:rPr lang="en-US" b="1" dirty="0" smtClean="0"/>
              <a:t>Revelation 3:20 – </a:t>
            </a:r>
            <a:r>
              <a:rPr lang="en-US" b="1" dirty="0" smtClean="0"/>
              <a:t>At </a:t>
            </a:r>
            <a:r>
              <a:rPr lang="en-US" b="1" dirty="0" smtClean="0"/>
              <a:t>the </a:t>
            </a:r>
            <a:r>
              <a:rPr lang="en-US" b="1" dirty="0" smtClean="0"/>
              <a:t>door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Call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Isaiah 65:12; 66:4; Jeremiah 7:13 – I called…</a:t>
            </a:r>
          </a:p>
          <a:p>
            <a:r>
              <a:rPr lang="en-US" b="1" dirty="0" smtClean="0"/>
              <a:t>Matthew 11:28 – Jesus calls to us</a:t>
            </a:r>
          </a:p>
          <a:p>
            <a:r>
              <a:rPr lang="en-US" b="1" dirty="0" smtClean="0"/>
              <a:t>Revelation 3:20 – </a:t>
            </a:r>
            <a:r>
              <a:rPr lang="en-US" b="1" dirty="0" smtClean="0"/>
              <a:t>At </a:t>
            </a:r>
            <a:r>
              <a:rPr lang="en-US" b="1" dirty="0" smtClean="0"/>
              <a:t>the door</a:t>
            </a:r>
          </a:p>
          <a:p>
            <a:r>
              <a:rPr lang="en-US" b="1" dirty="0" smtClean="0"/>
              <a:t>Matthew 7:7 – Ask, seek, knock</a:t>
            </a:r>
          </a:p>
          <a:p>
            <a:r>
              <a:rPr lang="en-US" b="1" dirty="0" smtClean="0"/>
              <a:t>Isaiah 55:6 – Seek the Lord while He may be found…</a:t>
            </a:r>
          </a:p>
          <a:p>
            <a:r>
              <a:rPr lang="en-US" b="1" dirty="0" smtClean="0"/>
              <a:t>1 Samuel 15:22 – To obey is better…</a:t>
            </a:r>
            <a:endParaRPr lang="en-US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b="1" dirty="0" smtClean="0"/>
              <a:t>Israel had hardened its heart, as Pharaoh had </a:t>
            </a:r>
            <a:r>
              <a:rPr lang="en-US" b="1" dirty="0" smtClean="0"/>
              <a:t>demonstrated previously</a:t>
            </a:r>
            <a:endParaRPr lang="en-US" b="1" dirty="0" smtClean="0"/>
          </a:p>
          <a:p>
            <a:r>
              <a:rPr lang="en-US" b="1" dirty="0" smtClean="0"/>
              <a:t>Israel had not learned its lesson from history, so it had to be re-taught the lesson</a:t>
            </a:r>
          </a:p>
          <a:p>
            <a:r>
              <a:rPr lang="en-US" b="1" dirty="0" smtClean="0"/>
              <a:t>America, as a nation, seems to be following the rest of the world in forgetting </a:t>
            </a:r>
          </a:p>
          <a:p>
            <a:r>
              <a:rPr lang="en-US" b="1" dirty="0" smtClean="0"/>
              <a:t>Individuals </a:t>
            </a:r>
            <a:r>
              <a:rPr lang="en-US" b="1" smtClean="0"/>
              <a:t>(non-Christians) </a:t>
            </a:r>
            <a:r>
              <a:rPr lang="en-US" b="1" dirty="0" smtClean="0"/>
              <a:t>are not </a:t>
            </a:r>
            <a:r>
              <a:rPr lang="en-US" b="1" dirty="0" smtClean="0"/>
              <a:t>prepared</a:t>
            </a:r>
          </a:p>
          <a:p>
            <a:r>
              <a:rPr lang="en-US" b="1" dirty="0" smtClean="0"/>
              <a:t>“By failing to prepare, you are preparing to fail.” 				    </a:t>
            </a:r>
            <a:r>
              <a:rPr lang="en-US" sz="2800" b="1" dirty="0" smtClean="0"/>
              <a:t>– Benjamin Franklin</a:t>
            </a:r>
            <a:endParaRPr lang="en-US" sz="2800" b="1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Matthew 24:42-44 – Jesus to Israel</a:t>
            </a:r>
          </a:p>
          <a:p>
            <a:pPr lvl="1"/>
            <a:r>
              <a:rPr lang="en-US" b="1" dirty="0" smtClean="0"/>
              <a:t>Therefore…alert..don’t know…Lord…coming</a:t>
            </a:r>
          </a:p>
          <a:p>
            <a:pPr lvl="1"/>
            <a:r>
              <a:rPr lang="en-US" b="1" u="sng" dirty="0" smtClean="0"/>
              <a:t>For this reason</a:t>
            </a:r>
            <a:r>
              <a:rPr lang="en-US" b="1" dirty="0" smtClean="0"/>
              <a:t>, you also must </a:t>
            </a:r>
            <a:r>
              <a:rPr lang="en-US" b="1" u="sng" dirty="0" smtClean="0"/>
              <a:t>be ready</a:t>
            </a:r>
          </a:p>
          <a:p>
            <a:r>
              <a:rPr lang="en-US" b="1" dirty="0" smtClean="0"/>
              <a:t>1 Thessalonians 5:1-6 – Paul echoes this</a:t>
            </a:r>
          </a:p>
          <a:p>
            <a:r>
              <a:rPr lang="en-US" b="1" dirty="0" smtClean="0"/>
              <a:t>Revelation 22:12 – John quotes </a:t>
            </a:r>
            <a:r>
              <a:rPr lang="en-US" b="1" dirty="0" smtClean="0"/>
              <a:t>Jesus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Matthew 24:42-44 – Jesus to Israel</a:t>
            </a:r>
          </a:p>
          <a:p>
            <a:pPr lvl="1"/>
            <a:r>
              <a:rPr lang="en-US" b="1" dirty="0" smtClean="0"/>
              <a:t>Therefore…alert..don’t know…Lord…coming</a:t>
            </a:r>
          </a:p>
          <a:p>
            <a:pPr lvl="1"/>
            <a:r>
              <a:rPr lang="en-US" b="1" u="sng" dirty="0" smtClean="0"/>
              <a:t>For this reason</a:t>
            </a:r>
            <a:r>
              <a:rPr lang="en-US" b="1" dirty="0" smtClean="0"/>
              <a:t>, you also must </a:t>
            </a:r>
            <a:r>
              <a:rPr lang="en-US" b="1" u="sng" dirty="0" smtClean="0"/>
              <a:t>be ready</a:t>
            </a:r>
          </a:p>
          <a:p>
            <a:r>
              <a:rPr lang="en-US" b="1" dirty="0" smtClean="0"/>
              <a:t>1 Thessalonians 5:1-6 – Paul echoes this</a:t>
            </a:r>
          </a:p>
          <a:p>
            <a:r>
              <a:rPr lang="en-US" b="1" dirty="0" smtClean="0"/>
              <a:t>Revelation 22:12 – John quotes Jesus</a:t>
            </a:r>
          </a:p>
          <a:p>
            <a:r>
              <a:rPr lang="en-US" b="1" dirty="0" smtClean="0"/>
              <a:t>James 4:14 – Life is too </a:t>
            </a:r>
            <a:r>
              <a:rPr lang="en-US" b="1" dirty="0" smtClean="0"/>
              <a:t>uncertain </a:t>
            </a:r>
            <a:r>
              <a:rPr lang="en-US" b="1" dirty="0" smtClean="0"/>
              <a:t>NOT to be prepared</a:t>
            </a:r>
          </a:p>
          <a:p>
            <a:r>
              <a:rPr lang="en-US" b="1" dirty="0" smtClean="0"/>
              <a:t>Yet, the vast </a:t>
            </a:r>
            <a:r>
              <a:rPr lang="en-US" b="1" dirty="0" smtClean="0"/>
              <a:t>majority will be unprepared for the inevitable Judgment Day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 – AMOS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r>
              <a:rPr lang="en-US" b="1" dirty="0" smtClean="0"/>
              <a:t>Rebellious </a:t>
            </a:r>
            <a:r>
              <a:rPr lang="en-US" b="1" dirty="0" smtClean="0"/>
              <a:t>Israel </a:t>
            </a:r>
            <a:r>
              <a:rPr lang="en-US" b="1" dirty="0" smtClean="0"/>
              <a:t>was headed </a:t>
            </a:r>
            <a:r>
              <a:rPr lang="en-US" b="1" dirty="0" smtClean="0"/>
              <a:t>to </a:t>
            </a:r>
            <a:r>
              <a:rPr lang="en-US" b="1" dirty="0" smtClean="0"/>
              <a:t>captivity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 – AMOS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r>
              <a:rPr lang="en-US" b="1" dirty="0" smtClean="0"/>
              <a:t>Rebellious </a:t>
            </a:r>
            <a:r>
              <a:rPr lang="en-US" b="1" dirty="0" smtClean="0"/>
              <a:t>Israel </a:t>
            </a:r>
            <a:r>
              <a:rPr lang="en-US" b="1" dirty="0" smtClean="0"/>
              <a:t>was headed </a:t>
            </a:r>
            <a:r>
              <a:rPr lang="en-US" b="1" dirty="0" smtClean="0"/>
              <a:t>to </a:t>
            </a:r>
            <a:r>
              <a:rPr lang="en-US" b="1" dirty="0" smtClean="0"/>
              <a:t>captivity</a:t>
            </a:r>
          </a:p>
          <a:p>
            <a:r>
              <a:rPr lang="en-US" b="1" dirty="0" smtClean="0"/>
              <a:t>They would </a:t>
            </a:r>
            <a:r>
              <a:rPr lang="en-US" b="1" dirty="0" smtClean="0"/>
              <a:t>not repent, in spite </a:t>
            </a:r>
            <a:r>
              <a:rPr lang="en-US" b="1" dirty="0" smtClean="0"/>
              <a:t>of:</a:t>
            </a:r>
          </a:p>
          <a:p>
            <a:pPr lvl="1"/>
            <a:r>
              <a:rPr lang="en-US" b="1" dirty="0" smtClean="0"/>
              <a:t>Warnings </a:t>
            </a:r>
            <a:r>
              <a:rPr lang="en-US" b="1" dirty="0" smtClean="0"/>
              <a:t>from God’s prophets (cf Isaiah </a:t>
            </a:r>
            <a:r>
              <a:rPr lang="en-US" b="1" dirty="0" smtClean="0"/>
              <a:t>5:1-7)</a:t>
            </a:r>
          </a:p>
          <a:p>
            <a:pPr lvl="1"/>
            <a:r>
              <a:rPr lang="en-US" b="1" dirty="0" smtClean="0"/>
              <a:t>Consequences </a:t>
            </a:r>
            <a:r>
              <a:rPr lang="en-US" b="1" dirty="0" smtClean="0"/>
              <a:t>seen all around </a:t>
            </a:r>
            <a:r>
              <a:rPr lang="en-US" b="1" dirty="0" smtClean="0"/>
              <a:t>them</a:t>
            </a:r>
          </a:p>
          <a:p>
            <a:pPr lvl="1"/>
            <a:r>
              <a:rPr lang="en-US" b="1" dirty="0" smtClean="0"/>
              <a:t>Past famine</a:t>
            </a:r>
            <a:r>
              <a:rPr lang="en-US" b="1" dirty="0" smtClean="0"/>
              <a:t>, thirst, natural disasters, </a:t>
            </a:r>
            <a:r>
              <a:rPr lang="en-US" b="1" dirty="0" smtClean="0"/>
              <a:t>war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 – AMOS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r>
              <a:rPr lang="en-US" b="1" dirty="0" smtClean="0"/>
              <a:t>Rebellious </a:t>
            </a:r>
            <a:r>
              <a:rPr lang="en-US" b="1" dirty="0" smtClean="0"/>
              <a:t>Israel </a:t>
            </a:r>
            <a:r>
              <a:rPr lang="en-US" b="1" dirty="0" smtClean="0"/>
              <a:t>was headed </a:t>
            </a:r>
            <a:r>
              <a:rPr lang="en-US" b="1" dirty="0" smtClean="0"/>
              <a:t>to </a:t>
            </a:r>
            <a:r>
              <a:rPr lang="en-US" b="1" dirty="0" smtClean="0"/>
              <a:t>captivity</a:t>
            </a:r>
          </a:p>
          <a:p>
            <a:r>
              <a:rPr lang="en-US" b="1" dirty="0" smtClean="0"/>
              <a:t>They would </a:t>
            </a:r>
            <a:r>
              <a:rPr lang="en-US" b="1" dirty="0" smtClean="0"/>
              <a:t>not repent, in spite </a:t>
            </a:r>
            <a:r>
              <a:rPr lang="en-US" b="1" dirty="0" smtClean="0"/>
              <a:t>of:</a:t>
            </a:r>
          </a:p>
          <a:p>
            <a:pPr lvl="1"/>
            <a:r>
              <a:rPr lang="en-US" b="1" dirty="0" smtClean="0"/>
              <a:t>Warnings </a:t>
            </a:r>
            <a:r>
              <a:rPr lang="en-US" b="1" dirty="0" smtClean="0"/>
              <a:t>from God’s prophets (cf Isaiah </a:t>
            </a:r>
            <a:r>
              <a:rPr lang="en-US" b="1" dirty="0" smtClean="0"/>
              <a:t>5:1-7)</a:t>
            </a:r>
          </a:p>
          <a:p>
            <a:pPr lvl="1"/>
            <a:r>
              <a:rPr lang="en-US" b="1" dirty="0" smtClean="0"/>
              <a:t>Consequences </a:t>
            </a:r>
            <a:r>
              <a:rPr lang="en-US" b="1" dirty="0" smtClean="0"/>
              <a:t>seen all around </a:t>
            </a:r>
            <a:r>
              <a:rPr lang="en-US" b="1" dirty="0" smtClean="0"/>
              <a:t>them</a:t>
            </a:r>
          </a:p>
          <a:p>
            <a:pPr lvl="1"/>
            <a:r>
              <a:rPr lang="en-US" b="1" dirty="0" smtClean="0"/>
              <a:t>Past famine</a:t>
            </a:r>
            <a:r>
              <a:rPr lang="en-US" b="1" dirty="0" smtClean="0"/>
              <a:t>, thirst, natural disasters, </a:t>
            </a:r>
            <a:r>
              <a:rPr lang="en-US" b="1" dirty="0" smtClean="0"/>
              <a:t>war</a:t>
            </a:r>
          </a:p>
          <a:p>
            <a:r>
              <a:rPr lang="en-US" b="1" dirty="0" smtClean="0"/>
              <a:t>Yet</a:t>
            </a:r>
            <a:r>
              <a:rPr lang="en-US" b="1" dirty="0" smtClean="0"/>
              <a:t>, no return – verses 6</a:t>
            </a:r>
            <a:r>
              <a:rPr lang="en-US" b="1" dirty="0" smtClean="0"/>
              <a:t>, 8, 10, 11</a:t>
            </a:r>
          </a:p>
          <a:p>
            <a:r>
              <a:rPr lang="en-US" b="1" dirty="0" smtClean="0"/>
              <a:t>Stubbornness</a:t>
            </a:r>
            <a:r>
              <a:rPr lang="en-US" b="1" dirty="0" smtClean="0"/>
              <a:t>, hardness of heart says </a:t>
            </a:r>
            <a:r>
              <a:rPr lang="en-US" b="1" dirty="0" smtClean="0"/>
              <a:t>“We </a:t>
            </a:r>
            <a:r>
              <a:rPr lang="en-US" b="1" dirty="0" smtClean="0"/>
              <a:t>survived that; do your worst!  </a:t>
            </a:r>
            <a:r>
              <a:rPr lang="en-US" b="1" dirty="0" smtClean="0"/>
              <a:t>We </a:t>
            </a:r>
            <a:r>
              <a:rPr lang="en-US" b="1" dirty="0" smtClean="0"/>
              <a:t>will do what </a:t>
            </a:r>
            <a:r>
              <a:rPr lang="en-US" b="1" dirty="0" smtClean="0"/>
              <a:t>we </a:t>
            </a:r>
            <a:r>
              <a:rPr lang="en-US" b="1" dirty="0" smtClean="0"/>
              <a:t>want</a:t>
            </a:r>
            <a:r>
              <a:rPr lang="en-US" b="1" dirty="0" smtClean="0"/>
              <a:t>.”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CONTEXT – AMOS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486400"/>
          </a:xfrm>
        </p:spPr>
        <p:txBody>
          <a:bodyPr>
            <a:normAutofit/>
          </a:bodyPr>
          <a:lstStyle/>
          <a:p>
            <a:r>
              <a:rPr lang="en-US" b="1" dirty="0" smtClean="0"/>
              <a:t>Rebellious </a:t>
            </a:r>
            <a:r>
              <a:rPr lang="en-US" b="1" dirty="0" smtClean="0"/>
              <a:t>Israel </a:t>
            </a:r>
            <a:r>
              <a:rPr lang="en-US" b="1" dirty="0" smtClean="0"/>
              <a:t>was headed </a:t>
            </a:r>
            <a:r>
              <a:rPr lang="en-US" b="1" dirty="0" smtClean="0"/>
              <a:t>to </a:t>
            </a:r>
            <a:r>
              <a:rPr lang="en-US" b="1" dirty="0" smtClean="0"/>
              <a:t>captivity</a:t>
            </a:r>
          </a:p>
          <a:p>
            <a:r>
              <a:rPr lang="en-US" b="1" dirty="0" smtClean="0"/>
              <a:t>They would </a:t>
            </a:r>
            <a:r>
              <a:rPr lang="en-US" b="1" dirty="0" smtClean="0"/>
              <a:t>not repent, in spite </a:t>
            </a:r>
            <a:r>
              <a:rPr lang="en-US" b="1" dirty="0" smtClean="0"/>
              <a:t>of:</a:t>
            </a:r>
          </a:p>
          <a:p>
            <a:pPr lvl="1"/>
            <a:r>
              <a:rPr lang="en-US" b="1" dirty="0" smtClean="0"/>
              <a:t>Warnings </a:t>
            </a:r>
            <a:r>
              <a:rPr lang="en-US" b="1" dirty="0" smtClean="0"/>
              <a:t>from God’s prophets (cf Isaiah </a:t>
            </a:r>
            <a:r>
              <a:rPr lang="en-US" b="1" dirty="0" smtClean="0"/>
              <a:t>5:1-7)</a:t>
            </a:r>
          </a:p>
          <a:p>
            <a:pPr lvl="1"/>
            <a:r>
              <a:rPr lang="en-US" b="1" dirty="0" smtClean="0"/>
              <a:t>Consequences </a:t>
            </a:r>
            <a:r>
              <a:rPr lang="en-US" b="1" dirty="0" smtClean="0"/>
              <a:t>seen all around </a:t>
            </a:r>
            <a:r>
              <a:rPr lang="en-US" b="1" dirty="0" smtClean="0"/>
              <a:t>them</a:t>
            </a:r>
          </a:p>
          <a:p>
            <a:pPr lvl="1"/>
            <a:r>
              <a:rPr lang="en-US" b="1" dirty="0" smtClean="0"/>
              <a:t>Past famine</a:t>
            </a:r>
            <a:r>
              <a:rPr lang="en-US" b="1" dirty="0" smtClean="0"/>
              <a:t>, thirst, natural disasters, </a:t>
            </a:r>
            <a:r>
              <a:rPr lang="en-US" b="1" dirty="0" smtClean="0"/>
              <a:t>war</a:t>
            </a:r>
          </a:p>
          <a:p>
            <a:r>
              <a:rPr lang="en-US" b="1" dirty="0" smtClean="0"/>
              <a:t>Yet</a:t>
            </a:r>
            <a:r>
              <a:rPr lang="en-US" b="1" dirty="0" smtClean="0"/>
              <a:t>, no return – verses 6</a:t>
            </a:r>
            <a:r>
              <a:rPr lang="en-US" b="1" dirty="0" smtClean="0"/>
              <a:t>, 8, 10, 11</a:t>
            </a:r>
          </a:p>
          <a:p>
            <a:r>
              <a:rPr lang="en-US" b="1" dirty="0" smtClean="0"/>
              <a:t>Stubbornness</a:t>
            </a:r>
            <a:r>
              <a:rPr lang="en-US" b="1" dirty="0" smtClean="0"/>
              <a:t>, hardness of heart says </a:t>
            </a:r>
            <a:r>
              <a:rPr lang="en-US" b="1" dirty="0" smtClean="0"/>
              <a:t>“We </a:t>
            </a:r>
            <a:r>
              <a:rPr lang="en-US" b="1" dirty="0" smtClean="0"/>
              <a:t>survived that; do your worst!  </a:t>
            </a:r>
            <a:r>
              <a:rPr lang="en-US" b="1" dirty="0" smtClean="0"/>
              <a:t>We </a:t>
            </a:r>
            <a:r>
              <a:rPr lang="en-US" b="1" dirty="0" smtClean="0"/>
              <a:t>will do what </a:t>
            </a:r>
            <a:r>
              <a:rPr lang="en-US" b="1" dirty="0" smtClean="0"/>
              <a:t>we </a:t>
            </a:r>
            <a:r>
              <a:rPr lang="en-US" b="1" dirty="0" smtClean="0"/>
              <a:t>want</a:t>
            </a:r>
            <a:r>
              <a:rPr lang="en-US" b="1" dirty="0" smtClean="0"/>
              <a:t>.”</a:t>
            </a:r>
          </a:p>
          <a:p>
            <a:r>
              <a:rPr lang="en-US" b="1" dirty="0" smtClean="0"/>
              <a:t>There were </a:t>
            </a:r>
            <a:r>
              <a:rPr lang="en-US" b="1" dirty="0" smtClean="0"/>
              <a:t>more </a:t>
            </a:r>
            <a:r>
              <a:rPr lang="en-US" b="1" dirty="0" smtClean="0"/>
              <a:t>things headed </a:t>
            </a:r>
            <a:r>
              <a:rPr lang="en-US" b="1" dirty="0" smtClean="0"/>
              <a:t>their way.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 Peter 3:3-9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world is on a collision course with judgment</a:t>
            </a:r>
          </a:p>
          <a:p>
            <a:r>
              <a:rPr lang="en-US" b="1" dirty="0" smtClean="0"/>
              <a:t>God is warning us that there is a day coming when we will meet our God</a:t>
            </a:r>
            <a:r>
              <a:rPr lang="en-US" b="1" dirty="0" smtClean="0"/>
              <a:t>.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1214</Words>
  <Application>Microsoft Office PowerPoint</Application>
  <PresentationFormat>On-screen Show (4:3)</PresentationFormat>
  <Paragraphs>193</Paragraphs>
  <Slides>28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Be Prepared</vt:lpstr>
      <vt:lpstr>INTRODUCTION</vt:lpstr>
      <vt:lpstr>INTRODUCTION</vt:lpstr>
      <vt:lpstr>INTRODUCTION</vt:lpstr>
      <vt:lpstr>CONTEXT – AMOS</vt:lpstr>
      <vt:lpstr>CONTEXT – AMOS</vt:lpstr>
      <vt:lpstr>CONTEXT – AMOS</vt:lpstr>
      <vt:lpstr>CONTEXT – AMOS</vt:lpstr>
      <vt:lpstr>2 Peter 3:3-9</vt:lpstr>
      <vt:lpstr>2 Peter 3:3-9</vt:lpstr>
      <vt:lpstr>2 Peter 3:3-9</vt:lpstr>
      <vt:lpstr>Proper Attitude</vt:lpstr>
      <vt:lpstr>Proper Attitude</vt:lpstr>
      <vt:lpstr>Proper Attitude</vt:lpstr>
      <vt:lpstr>Proper Attitude</vt:lpstr>
      <vt:lpstr>Plan of Action</vt:lpstr>
      <vt:lpstr>Plan of Action</vt:lpstr>
      <vt:lpstr>Plan of Action</vt:lpstr>
      <vt:lpstr>Plan of Action</vt:lpstr>
      <vt:lpstr>The Cost</vt:lpstr>
      <vt:lpstr>The Cost</vt:lpstr>
      <vt:lpstr>The Cost</vt:lpstr>
      <vt:lpstr>The Cost</vt:lpstr>
      <vt:lpstr>The Call</vt:lpstr>
      <vt:lpstr>The Call</vt:lpstr>
      <vt:lpstr>The Call</vt:lpstr>
      <vt:lpstr>CONCLUSION</vt:lpstr>
      <vt:lpstr>Are YOU a Christian?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Current User</dc:creator>
  <cp:lastModifiedBy>Pili</cp:lastModifiedBy>
  <cp:revision>34</cp:revision>
  <dcterms:created xsi:type="dcterms:W3CDTF">2010-09-12T10:32:17Z</dcterms:created>
  <dcterms:modified xsi:type="dcterms:W3CDTF">2017-01-08T15:10:57Z</dcterms:modified>
</cp:coreProperties>
</file>